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slides/slide23.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1.xml" ContentType="application/vnd.openxmlformats-officedocument.presentationml.notesSlide+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63.xml" ContentType="application/vnd.openxmlformats-officedocument.presentationml.slideLayout+xml"/>
  <Override PartName="/ppt/notesSlides/notesSlide10.xml" ContentType="application/vnd.openxmlformats-officedocument.presentationml.notesSlide+xml"/>
  <Override PartName="/ppt/slideLayouts/slideLayout57.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notesSlides/notesSlide12.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55.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notesSlides/notesSlide13.xml" ContentType="application/vnd.openxmlformats-officedocument.presentationml.notesSlid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4.xml" ContentType="application/vnd.openxmlformats-officedocument.presentationml.notesSl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21.xml" ContentType="application/vnd.openxmlformats-officedocument.presentationml.tags+xml"/>
  <Override PartName="/ppt/tags/tag71.xml" ContentType="application/vnd.openxmlformats-officedocument.presentationml.tags+xml"/>
  <Override PartName="/ppt/tags/tag20.xml" ContentType="application/vnd.openxmlformats-officedocument.presentationml.tags+xml"/>
  <Override PartName="/ppt/tags/tag25.xml" ContentType="application/vnd.openxmlformats-officedocument.presentationml.tags+xml"/>
  <Override PartName="/ppt/tags/tag23.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24.xml" ContentType="application/vnd.openxmlformats-officedocument.presentationml.tags+xml"/>
  <Override PartName="/ppt/tags/tag22.xml" ContentType="application/vnd.openxmlformats-officedocument.presentationml.tags+xml"/>
  <Override PartName="/ppt/tags/tag94.xml" ContentType="application/vnd.openxmlformats-officedocument.presentationml.tags+xml"/>
  <Override PartName="/ppt/tags/tag18.xml" ContentType="application/vnd.openxmlformats-officedocument.presentationml.tags+xml"/>
  <Override PartName="/ppt/tags/tag9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91.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92.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9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19.xml" ContentType="application/vnd.openxmlformats-officedocument.presentationml.tags+xml"/>
  <Override PartName="/ppt/tags/tag34.xml" ContentType="application/vnd.openxmlformats-officedocument.presentationml.tags+xml"/>
  <Override PartName="/ppt/tags/tag31.xml" ContentType="application/vnd.openxmlformats-officedocument.presentationml.tags+xml"/>
  <Override PartName="/ppt/tags/tag55.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ppt/tags/tag56.xml" ContentType="application/vnd.openxmlformats-officedocument.presentationml.tags+xml"/>
  <Override PartName="/ppt/tags/tag57.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30.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docProps/app.xml" ContentType="application/vnd.openxmlformats-officedocument.extended-properties+xml"/>
  <Override PartName="/ppt/tags/tag58.xml" ContentType="application/vnd.openxmlformats-officedocument.presentationml.tags+xml"/>
  <Override PartName="/ppt/tags/tag59.xml" ContentType="application/vnd.openxmlformats-officedocument.presentationml.tags+xml"/>
  <Override PartName="/ppt/tags/tag72.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3.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4.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79.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97.xml" ContentType="application/vnd.openxmlformats-officedocument.presentationml.tags+xml"/>
  <Override PartName="/ppt/tags/tag83.xml" ContentType="application/vnd.openxmlformats-officedocument.presentationml.tags+xml"/>
  <Override PartName="/ppt/tags/tag38.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35.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70.xml" ContentType="application/vnd.openxmlformats-officedocument.presentationml.tags+xml"/>
  <Override PartName="/ppt/tags/tag78.xml" ContentType="application/vnd.openxmlformats-officedocument.presentationml.tags+xml"/>
  <Override PartName="/ppt/tags/tag39.xml" ContentType="application/vnd.openxmlformats-officedocument.presentationml.tags+xml"/>
  <Override PartName="/ppt/tags/tag4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100.xml" ContentType="application/vnd.openxmlformats-officedocument.presentationml.tags+xml"/>
  <Override PartName="/ppt/tags/tag46.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80.xml" ContentType="application/vnd.openxmlformats-officedocument.presentationml.tags+xml"/>
  <Override PartName="/ppt/tags/tag8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8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51" r:id="rId1"/>
    <p:sldMasterId id="2147483695" r:id="rId2"/>
    <p:sldMasterId id="2147483782" r:id="rId3"/>
    <p:sldMasterId id="2147483794" r:id="rId4"/>
  </p:sldMasterIdLst>
  <p:notesMasterIdLst>
    <p:notesMasterId r:id="rId28"/>
  </p:notesMasterIdLst>
  <p:handoutMasterIdLst>
    <p:handoutMasterId r:id="rId29"/>
  </p:handoutMasterIdLst>
  <p:sldIdLst>
    <p:sldId id="276" r:id="rId5"/>
    <p:sldId id="311" r:id="rId6"/>
    <p:sldId id="362" r:id="rId7"/>
    <p:sldId id="369" r:id="rId8"/>
    <p:sldId id="313" r:id="rId9"/>
    <p:sldId id="372" r:id="rId10"/>
    <p:sldId id="373" r:id="rId11"/>
    <p:sldId id="345" r:id="rId12"/>
    <p:sldId id="314" r:id="rId13"/>
    <p:sldId id="364" r:id="rId14"/>
    <p:sldId id="374" r:id="rId15"/>
    <p:sldId id="365" r:id="rId16"/>
    <p:sldId id="351" r:id="rId17"/>
    <p:sldId id="352" r:id="rId18"/>
    <p:sldId id="353" r:id="rId19"/>
    <p:sldId id="370" r:id="rId20"/>
    <p:sldId id="354" r:id="rId21"/>
    <p:sldId id="371" r:id="rId22"/>
    <p:sldId id="319" r:id="rId23"/>
    <p:sldId id="360" r:id="rId24"/>
    <p:sldId id="335" r:id="rId25"/>
    <p:sldId id="336" r:id="rId26"/>
    <p:sldId id="375" r:id="rId27"/>
  </p:sldIdLst>
  <p:sldSz cx="9144000" cy="5143500" type="screen16x9"/>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DADADA"/>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034E78-7F5D-4C2E-B375-FC64B27BC917}">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9" autoAdjust="0"/>
    <p:restoredTop sz="93978" autoAdjust="0"/>
  </p:normalViewPr>
  <p:slideViewPr>
    <p:cSldViewPr snapToGrid="0" showGuides="1">
      <p:cViewPr varScale="1">
        <p:scale>
          <a:sx n="91" d="100"/>
          <a:sy n="91" d="100"/>
        </p:scale>
        <p:origin x="864"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0" d="100"/>
          <a:sy n="80" d="100"/>
        </p:scale>
        <p:origin x="28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716FBD7-F21D-4A98-B275-41F2CE3499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a:extLst>
              <a:ext uri="{FF2B5EF4-FFF2-40B4-BE49-F238E27FC236}">
                <a16:creationId xmlns:a16="http://schemas.microsoft.com/office/drawing/2014/main" id="{7FB093F9-023D-4735-A0E7-67A2DA7F94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11EED-9BBA-4CD0-B2FB-A1CDC994694D}" type="datetimeFigureOut">
              <a:rPr lang="en-US" smtClean="0"/>
              <a:t>7/15/2021</a:t>
            </a:fld>
            <a:endParaRPr lang="en-US" dirty="0"/>
          </a:p>
        </p:txBody>
      </p:sp>
      <p:sp>
        <p:nvSpPr>
          <p:cNvPr id="4" name="Fußzeilenplatzhalter 3">
            <a:extLst>
              <a:ext uri="{FF2B5EF4-FFF2-40B4-BE49-F238E27FC236}">
                <a16:creationId xmlns:a16="http://schemas.microsoft.com/office/drawing/2014/main" id="{50793C73-515C-40DC-842F-324E00C23B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Foliennummernplatzhalter 4">
            <a:extLst>
              <a:ext uri="{FF2B5EF4-FFF2-40B4-BE49-F238E27FC236}">
                <a16:creationId xmlns:a16="http://schemas.microsoft.com/office/drawing/2014/main" id="{64A1CDE5-2485-4B1B-B988-0D557C08D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FEF8FD-2CEC-45D4-8407-ACC90322252D}" type="slidenum">
              <a:rPr lang="en-US" smtClean="0"/>
              <a:t>‹Nr.›</a:t>
            </a:fld>
            <a:endParaRPr lang="en-US" dirty="0"/>
          </a:p>
        </p:txBody>
      </p:sp>
    </p:spTree>
    <p:extLst>
      <p:ext uri="{BB962C8B-B14F-4D97-AF65-F5344CB8AC3E}">
        <p14:creationId xmlns:p14="http://schemas.microsoft.com/office/powerpoint/2010/main" val="3433601366"/>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C3E15-16C6-4F22-81BE-1B2BAEED4BE2}" type="datetimeFigureOut">
              <a:rPr lang="de-DE" smtClean="0"/>
              <a:t>15.07.2021</a:t>
            </a:fld>
            <a:endParaRPr lang="de-DE" dirty="0"/>
          </a:p>
        </p:txBody>
      </p:sp>
      <p:sp>
        <p:nvSpPr>
          <p:cNvPr id="4" name="Folienbildplatzhalter 3"/>
          <p:cNvSpPr>
            <a:spLocks noGrp="1" noRot="1" noChangeAspect="1"/>
          </p:cNvSpPr>
          <p:nvPr>
            <p:ph type="sldImg" idx="2"/>
          </p:nvPr>
        </p:nvSpPr>
        <p:spPr>
          <a:xfrm>
            <a:off x="336884" y="802357"/>
            <a:ext cx="6184232" cy="347863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336884" y="4571999"/>
            <a:ext cx="6184232" cy="3769643"/>
          </a:xfrm>
          <a:prstGeom prst="rect">
            <a:avLst/>
          </a:prstGeom>
        </p:spPr>
        <p:txBody>
          <a:bodyPr vert="horz" lIns="0" tIns="0" rIns="0" bIns="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E504C-FD13-4A33-9252-6EA11087C013}" type="slidenum">
              <a:rPr lang="de-DE" smtClean="0"/>
              <a:t>‹Nr.›</a:t>
            </a:fld>
            <a:endParaRPr lang="de-DE" dirty="0"/>
          </a:p>
        </p:txBody>
      </p:sp>
    </p:spTree>
    <p:extLst>
      <p:ext uri="{BB962C8B-B14F-4D97-AF65-F5344CB8AC3E}">
        <p14:creationId xmlns:p14="http://schemas.microsoft.com/office/powerpoint/2010/main" val="2177882704"/>
      </p:ext>
    </p:extLst>
  </p:cSld>
  <p:clrMap bg1="dk1" tx1="lt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363"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2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5FE504C-FD13-4A33-9252-6EA11087C013}" type="slidenum">
              <a:rPr lang="de-DE" smtClean="0"/>
              <a:t>1</a:t>
            </a:fld>
            <a:endParaRPr lang="de-DE" dirty="0"/>
          </a:p>
        </p:txBody>
      </p:sp>
    </p:spTree>
    <p:extLst>
      <p:ext uri="{BB962C8B-B14F-4D97-AF65-F5344CB8AC3E}">
        <p14:creationId xmlns:p14="http://schemas.microsoft.com/office/powerpoint/2010/main" val="324283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5FE504C-FD13-4A33-9252-6EA11087C013}" type="slidenum">
              <a:rPr lang="en-GB" smtClean="0"/>
              <a:t>17</a:t>
            </a:fld>
            <a:endParaRPr lang="en-GB" dirty="0"/>
          </a:p>
        </p:txBody>
      </p:sp>
    </p:spTree>
    <p:extLst>
      <p:ext uri="{BB962C8B-B14F-4D97-AF65-F5344CB8AC3E}">
        <p14:creationId xmlns:p14="http://schemas.microsoft.com/office/powerpoint/2010/main" val="324710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5FE504C-FD13-4A33-9252-6EA11087C013}" type="slidenum">
              <a:rPr lang="de-DE" smtClean="0"/>
              <a:t>18</a:t>
            </a:fld>
            <a:endParaRPr lang="de-DE" dirty="0"/>
          </a:p>
        </p:txBody>
      </p:sp>
    </p:spTree>
    <p:extLst>
      <p:ext uri="{BB962C8B-B14F-4D97-AF65-F5344CB8AC3E}">
        <p14:creationId xmlns:p14="http://schemas.microsoft.com/office/powerpoint/2010/main" val="2455230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5FE504C-FD13-4A33-9252-6EA11087C013}" type="slidenum">
              <a:rPr lang="de-DE" smtClean="0"/>
              <a:t>19</a:t>
            </a:fld>
            <a:endParaRPr lang="de-DE" dirty="0"/>
          </a:p>
        </p:txBody>
      </p:sp>
    </p:spTree>
    <p:extLst>
      <p:ext uri="{BB962C8B-B14F-4D97-AF65-F5344CB8AC3E}">
        <p14:creationId xmlns:p14="http://schemas.microsoft.com/office/powerpoint/2010/main" val="345427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5FE504C-FD13-4A33-9252-6EA11087C013}" type="slidenum">
              <a:rPr lang="en-US" smtClean="0"/>
              <a:t>21</a:t>
            </a:fld>
            <a:endParaRPr lang="en-US" dirty="0"/>
          </a:p>
        </p:txBody>
      </p:sp>
    </p:spTree>
    <p:extLst>
      <p:ext uri="{BB962C8B-B14F-4D97-AF65-F5344CB8AC3E}">
        <p14:creationId xmlns:p14="http://schemas.microsoft.com/office/powerpoint/2010/main" val="3433182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869950"/>
            <a:ext cx="6715125" cy="37782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5FE504C-FD13-4A33-9252-6EA11087C013}" type="slidenum">
              <a:rPr lang="en-GB" smtClean="0"/>
              <a:t>23</a:t>
            </a:fld>
            <a:endParaRPr lang="en-GB" dirty="0"/>
          </a:p>
        </p:txBody>
      </p:sp>
    </p:spTree>
    <p:extLst>
      <p:ext uri="{BB962C8B-B14F-4D97-AF65-F5344CB8AC3E}">
        <p14:creationId xmlns:p14="http://schemas.microsoft.com/office/powerpoint/2010/main" val="37262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5FE504C-FD13-4A33-9252-6EA11087C013}" type="slidenum">
              <a:rPr lang="en-GB" smtClean="0"/>
              <a:t>2</a:t>
            </a:fld>
            <a:endParaRPr lang="en-GB" dirty="0"/>
          </a:p>
        </p:txBody>
      </p:sp>
    </p:spTree>
    <p:extLst>
      <p:ext uri="{BB962C8B-B14F-4D97-AF65-F5344CB8AC3E}">
        <p14:creationId xmlns:p14="http://schemas.microsoft.com/office/powerpoint/2010/main" val="128405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595313"/>
            <a:ext cx="5956300" cy="3351212"/>
          </a:xfrm>
        </p:spPr>
      </p:sp>
      <p:sp>
        <p:nvSpPr>
          <p:cNvPr id="3" name="Notizenplatzhalter 2"/>
          <p:cNvSpPr>
            <a:spLocks noGrp="1"/>
          </p:cNvSpPr>
          <p:nvPr>
            <p:ph type="body" idx="1"/>
          </p:nvPr>
        </p:nvSpPr>
        <p:spPr>
          <a:xfrm>
            <a:off x="703469" y="4777006"/>
            <a:ext cx="5390736" cy="169277"/>
          </a:xfrm>
        </p:spPr>
        <p:txBody>
          <a:bodyPr/>
          <a:lstStyle/>
          <a:p>
            <a:endParaRPr 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E504C-FD13-4A33-9252-6EA11087C013}"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09027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5FE504C-FD13-4A33-9252-6EA11087C013}" type="slidenum">
              <a:rPr lang="de-DE" smtClean="0"/>
              <a:t>6</a:t>
            </a:fld>
            <a:endParaRPr lang="de-DE" dirty="0"/>
          </a:p>
        </p:txBody>
      </p:sp>
    </p:spTree>
    <p:extLst>
      <p:ext uri="{BB962C8B-B14F-4D97-AF65-F5344CB8AC3E}">
        <p14:creationId xmlns:p14="http://schemas.microsoft.com/office/powerpoint/2010/main" val="252202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5FE504C-FD13-4A33-9252-6EA11087C013}" type="slidenum">
              <a:rPr lang="de-DE" smtClean="0"/>
              <a:t>7</a:t>
            </a:fld>
            <a:endParaRPr lang="de-DE" dirty="0"/>
          </a:p>
        </p:txBody>
      </p:sp>
    </p:spTree>
    <p:extLst>
      <p:ext uri="{BB962C8B-B14F-4D97-AF65-F5344CB8AC3E}">
        <p14:creationId xmlns:p14="http://schemas.microsoft.com/office/powerpoint/2010/main" val="165415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5FE504C-FD13-4A33-9252-6EA11087C013}" type="slidenum">
              <a:rPr lang="de-DE" smtClean="0"/>
              <a:t>11</a:t>
            </a:fld>
            <a:endParaRPr lang="de-DE" dirty="0"/>
          </a:p>
        </p:txBody>
      </p:sp>
    </p:spTree>
    <p:extLst>
      <p:ext uri="{BB962C8B-B14F-4D97-AF65-F5344CB8AC3E}">
        <p14:creationId xmlns:p14="http://schemas.microsoft.com/office/powerpoint/2010/main" val="341590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5FE504C-FD13-4A33-9252-6EA11087C013}" type="slidenum">
              <a:rPr lang="de-DE" smtClean="0"/>
              <a:t>12</a:t>
            </a:fld>
            <a:endParaRPr lang="de-DE" dirty="0"/>
          </a:p>
        </p:txBody>
      </p:sp>
    </p:spTree>
    <p:extLst>
      <p:ext uri="{BB962C8B-B14F-4D97-AF65-F5344CB8AC3E}">
        <p14:creationId xmlns:p14="http://schemas.microsoft.com/office/powerpoint/2010/main" val="601954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5FE504C-FD13-4A33-9252-6EA11087C013}" type="slidenum">
              <a:rPr lang="en-GB" smtClean="0"/>
              <a:t>14</a:t>
            </a:fld>
            <a:endParaRPr lang="en-GB" dirty="0"/>
          </a:p>
        </p:txBody>
      </p:sp>
    </p:spTree>
    <p:extLst>
      <p:ext uri="{BB962C8B-B14F-4D97-AF65-F5344CB8AC3E}">
        <p14:creationId xmlns:p14="http://schemas.microsoft.com/office/powerpoint/2010/main" val="295063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6550" y="801688"/>
            <a:ext cx="6184900" cy="34798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5FE504C-FD13-4A33-9252-6EA11087C013}" type="slidenum">
              <a:rPr lang="en-GB" smtClean="0"/>
              <a:t>15</a:t>
            </a:fld>
            <a:endParaRPr lang="en-GB" dirty="0"/>
          </a:p>
        </p:txBody>
      </p:sp>
    </p:spTree>
    <p:extLst>
      <p:ext uri="{BB962C8B-B14F-4D97-AF65-F5344CB8AC3E}">
        <p14:creationId xmlns:p14="http://schemas.microsoft.com/office/powerpoint/2010/main" val="11756760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39.xml"/><Relationship Id="rId7" Type="http://schemas.openxmlformats.org/officeDocument/2006/relationships/image" Target="../media/image5.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41.xml"/><Relationship Id="rId7" Type="http://schemas.openxmlformats.org/officeDocument/2006/relationships/image" Target="../media/image5.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3.xml"/><Relationship Id="rId7" Type="http://schemas.openxmlformats.org/officeDocument/2006/relationships/image" Target="../media/image6.jpe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2.xml"/><Relationship Id="rId9"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81.xml"/><Relationship Id="rId7" Type="http://schemas.openxmlformats.org/officeDocument/2006/relationships/image" Target="../media/image3.png"/><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chlussfolie ohne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de-DE" sz="8800" b="1" i="0" baseline="0" dirty="0">
              <a:latin typeface="Arial" panose="020B0604020202020204" pitchFamily="34" charset="0"/>
              <a:ea typeface="+mj-ea"/>
              <a:cs typeface="+mj-cs"/>
              <a:sym typeface="Arial" panose="020B0604020202020204" pitchFamily="34" charset="0"/>
            </a:endParaRPr>
          </a:p>
        </p:txBody>
      </p:sp>
      <p:sp>
        <p:nvSpPr>
          <p:cNvPr id="5" name="Footer Placeholder 4"/>
          <p:cNvSpPr>
            <a:spLocks noGrp="1"/>
          </p:cNvSpPr>
          <p:nvPr>
            <p:ph type="ftr" sz="quarter" idx="11"/>
          </p:nvPr>
        </p:nvSpPr>
        <p:spPr>
          <a:xfrm>
            <a:off x="7005789" y="4695069"/>
            <a:ext cx="1850874" cy="123111"/>
          </a:xfrm>
        </p:spPr>
        <p:txBody>
          <a:bodyPr anchor="b"/>
          <a:lstStyle>
            <a:lvl1pPr>
              <a:defRPr/>
            </a:lvl1pPr>
          </a:lstStyle>
          <a:p>
            <a:r>
              <a:rPr lang="de-DE" dirty="0"/>
              <a:t>Präsentationstitel – Datum</a:t>
            </a:r>
          </a:p>
        </p:txBody>
      </p:sp>
      <p:sp>
        <p:nvSpPr>
          <p:cNvPr id="12" name="Rechteck 11">
            <a:extLst>
              <a:ext uri="{FF2B5EF4-FFF2-40B4-BE49-F238E27FC236}">
                <a16:creationId xmlns:a16="http://schemas.microsoft.com/office/drawing/2014/main" id="{32D572BC-A64A-4FDD-9D71-460990DEEA38}"/>
              </a:ext>
            </a:extLst>
          </p:cNvPr>
          <p:cNvSpPr>
            <a:spLocks/>
          </p:cNvSpPr>
          <p:nvPr userDrawn="1"/>
        </p:nvSpPr>
        <p:spPr>
          <a:xfrm>
            <a:off x="0" y="0"/>
            <a:ext cx="154686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noProof="0" dirty="0"/>
          </a:p>
        </p:txBody>
      </p:sp>
      <p:sp>
        <p:nvSpPr>
          <p:cNvPr id="13" name="Rechteck 12">
            <a:extLst>
              <a:ext uri="{FF2B5EF4-FFF2-40B4-BE49-F238E27FC236}">
                <a16:creationId xmlns:a16="http://schemas.microsoft.com/office/drawing/2014/main" id="{CE6DBBA3-2B76-48D5-9252-3AE4CD938DEB}"/>
              </a:ext>
            </a:extLst>
          </p:cNvPr>
          <p:cNvSpPr>
            <a:spLocks/>
          </p:cNvSpPr>
          <p:nvPr userDrawn="1"/>
        </p:nvSpPr>
        <p:spPr>
          <a:xfrm>
            <a:off x="1546860" y="0"/>
            <a:ext cx="522732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noProof="0" dirty="0"/>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1796015" y="301943"/>
            <a:ext cx="4729011" cy="2166747"/>
          </a:xfrm>
        </p:spPr>
        <p:txBody>
          <a:bodyPr>
            <a:spAutoFit/>
          </a:bodyPr>
          <a:lstStyle>
            <a:lvl1pPr>
              <a:lnSpc>
                <a:spcPct val="80000"/>
              </a:lnSpc>
              <a:defRPr sz="8800" spc="-400" baseline="0"/>
            </a:lvl1pPr>
          </a:lstStyle>
          <a:p>
            <a:r>
              <a:rPr lang="de-DE" noProof="0" dirty="0"/>
              <a:t>Hello</a:t>
            </a:r>
            <a:br>
              <a:rPr lang="de-DE" noProof="0" dirty="0"/>
            </a:br>
            <a:r>
              <a:rPr lang="de-DE" noProof="0" dirty="0" err="1"/>
              <a:t>future</a:t>
            </a:r>
            <a:r>
              <a:rPr lang="de-DE" noProof="0" dirty="0"/>
              <a:t>!</a:t>
            </a:r>
          </a:p>
        </p:txBody>
      </p:sp>
      <p:pic>
        <p:nvPicPr>
          <p:cNvPr id="17" name="Grafik 16">
            <a:extLst>
              <a:ext uri="{FF2B5EF4-FFF2-40B4-BE49-F238E27FC236}">
                <a16:creationId xmlns:a16="http://schemas.microsoft.com/office/drawing/2014/main" id="{2C811D63-071B-46CD-89C5-C357D80C6E9F}"/>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16200000">
            <a:off x="7894053" y="1228357"/>
            <a:ext cx="2190176" cy="309722"/>
          </a:xfrm>
          <a:prstGeom prst="rect">
            <a:avLst/>
          </a:prstGeom>
        </p:spPr>
      </p:pic>
    </p:spTree>
    <p:extLst>
      <p:ext uri="{BB962C8B-B14F-4D97-AF65-F5344CB8AC3E}">
        <p14:creationId xmlns:p14="http://schemas.microsoft.com/office/powerpoint/2010/main" val="2797442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8" name="Tabellenplatzhalter 7">
            <a:extLst>
              <a:ext uri="{FF2B5EF4-FFF2-40B4-BE49-F238E27FC236}">
                <a16:creationId xmlns:a16="http://schemas.microsoft.com/office/drawing/2014/main" id="{B76A8F26-EE03-4743-9F1E-563EBE374557}"/>
              </a:ext>
            </a:extLst>
          </p:cNvPr>
          <p:cNvSpPr>
            <a:spLocks noGrp="1"/>
          </p:cNvSpPr>
          <p:nvPr>
            <p:ph type="tbl" sz="quarter" idx="12" hasCustomPrompt="1"/>
          </p:nvPr>
        </p:nvSpPr>
        <p:spPr>
          <a:xfrm>
            <a:off x="292099" y="1166812"/>
            <a:ext cx="8564563" cy="3360533"/>
          </a:xfrm>
        </p:spPr>
        <p:txBody>
          <a:bodyPr>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sz="1600" kern="1200" dirty="0">
                <a:solidFill>
                  <a:schemeClr val="tx1"/>
                </a:solidFill>
                <a:latin typeface="+mn-lt"/>
                <a:ea typeface="+mn-ea"/>
                <a:cs typeface="+mn-cs"/>
              </a:defRPr>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eine Tabelle erstellen</a:t>
            </a:r>
          </a:p>
          <a:p>
            <a:endParaRPr lang="de-DE" dirty="0"/>
          </a:p>
          <a:p>
            <a:endParaRPr lang="en-US" dirty="0"/>
          </a:p>
        </p:txBody>
      </p:sp>
      <p:sp>
        <p:nvSpPr>
          <p:cNvPr id="12" name="Textplatzhalter 11">
            <a:extLst>
              <a:ext uri="{FF2B5EF4-FFF2-40B4-BE49-F238E27FC236}">
                <a16:creationId xmlns:a16="http://schemas.microsoft.com/office/drawing/2014/main" id="{6FBFC2B1-A6C8-4B2F-9382-B7CA094CA528}"/>
              </a:ext>
            </a:extLst>
          </p:cNvPr>
          <p:cNvSpPr>
            <a:spLocks noGrp="1"/>
          </p:cNvSpPr>
          <p:nvPr>
            <p:ph type="body" sz="quarter" idx="13" hasCustomPrompt="1"/>
          </p:nvPr>
        </p:nvSpPr>
        <p:spPr>
          <a:xfrm>
            <a:off x="292569" y="4644544"/>
            <a:ext cx="8564400" cy="123111"/>
          </a:xfrm>
        </p:spPr>
        <p:txBody>
          <a:bodyPr anchor="b">
            <a:spAutoFit/>
          </a:bodyPr>
          <a:lstStyle>
            <a:lvl1pPr>
              <a:defRPr sz="800"/>
            </a:lvl1pPr>
          </a:lstStyle>
          <a:p>
            <a:pPr lvl="0"/>
            <a:r>
              <a:rPr lang="de-DE" dirty="0"/>
              <a:t>Bitte Quelle/Fußnote einfügen</a:t>
            </a:r>
          </a:p>
        </p:txBody>
      </p:sp>
      <p:sp>
        <p:nvSpPr>
          <p:cNvPr id="4" name="Titel 3">
            <a:extLst>
              <a:ext uri="{FF2B5EF4-FFF2-40B4-BE49-F238E27FC236}">
                <a16:creationId xmlns:a16="http://schemas.microsoft.com/office/drawing/2014/main" id="{69A9E667-45CD-4DCD-B69E-EF5AC6C087BF}"/>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185995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abelle und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8" name="Tabellenplatzhalter 7">
            <a:extLst>
              <a:ext uri="{FF2B5EF4-FFF2-40B4-BE49-F238E27FC236}">
                <a16:creationId xmlns:a16="http://schemas.microsoft.com/office/drawing/2014/main" id="{B76A8F26-EE03-4743-9F1E-563EBE374557}"/>
              </a:ext>
            </a:extLst>
          </p:cNvPr>
          <p:cNvSpPr>
            <a:spLocks noGrp="1"/>
          </p:cNvSpPr>
          <p:nvPr>
            <p:ph type="tbl" sz="quarter" idx="12" hasCustomPrompt="1"/>
          </p:nvPr>
        </p:nvSpPr>
        <p:spPr>
          <a:xfrm>
            <a:off x="292099" y="1166812"/>
            <a:ext cx="4172400" cy="3600451"/>
          </a:xfrm>
        </p:spPr>
        <p:txBody>
          <a:bodyPr>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sz="1600" kern="1200" dirty="0">
                <a:solidFill>
                  <a:schemeClr val="tx1"/>
                </a:solidFill>
                <a:latin typeface="+mn-lt"/>
                <a:ea typeface="+mn-ea"/>
                <a:cs typeface="+mn-cs"/>
              </a:defRPr>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eine Tabelle erstellen</a:t>
            </a:r>
          </a:p>
          <a:p>
            <a:endParaRPr lang="de-DE" dirty="0"/>
          </a:p>
          <a:p>
            <a:endParaRPr lang="en-US" dirty="0"/>
          </a:p>
        </p:txBody>
      </p:sp>
      <p:sp>
        <p:nvSpPr>
          <p:cNvPr id="9" name="Textplatzhalter 8">
            <a:extLst>
              <a:ext uri="{FF2B5EF4-FFF2-40B4-BE49-F238E27FC236}">
                <a16:creationId xmlns:a16="http://schemas.microsoft.com/office/drawing/2014/main" id="{1CD9052B-AB23-4EC3-9EE4-466E6B9368BC}"/>
              </a:ext>
            </a:extLst>
          </p:cNvPr>
          <p:cNvSpPr>
            <a:spLocks noGrp="1"/>
          </p:cNvSpPr>
          <p:nvPr>
            <p:ph type="body" sz="quarter" idx="13"/>
          </p:nvPr>
        </p:nvSpPr>
        <p:spPr>
          <a:xfrm>
            <a:off x="4679952" y="1172539"/>
            <a:ext cx="4172400"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a:extLst>
              <a:ext uri="{FF2B5EF4-FFF2-40B4-BE49-F238E27FC236}">
                <a16:creationId xmlns:a16="http://schemas.microsoft.com/office/drawing/2014/main" id="{E9BFFF57-43C7-409E-B063-D594DD0DA965}"/>
              </a:ext>
            </a:extLst>
          </p:cNvPr>
          <p:cNvSpPr>
            <a:spLocks noGrp="1"/>
          </p:cNvSpPr>
          <p:nvPr>
            <p:ph type="body" sz="quarter" idx="14" hasCustomPrompt="1"/>
          </p:nvPr>
        </p:nvSpPr>
        <p:spPr>
          <a:xfrm>
            <a:off x="4679952" y="4644152"/>
            <a:ext cx="4172400" cy="123111"/>
          </a:xfrm>
        </p:spPr>
        <p:txBody>
          <a:bodyPr anchor="b"/>
          <a:lstStyle>
            <a:lvl1pPr>
              <a:defRPr sz="800"/>
            </a:lvl1pPr>
          </a:lstStyle>
          <a:p>
            <a:pPr lvl="0"/>
            <a:r>
              <a:rPr lang="de-DE" dirty="0"/>
              <a:t>Bitte Quelle/Fußnote einfügen</a:t>
            </a:r>
          </a:p>
        </p:txBody>
      </p:sp>
      <p:sp>
        <p:nvSpPr>
          <p:cNvPr id="4" name="Titel 3">
            <a:extLst>
              <a:ext uri="{FF2B5EF4-FFF2-40B4-BE49-F238E27FC236}">
                <a16:creationId xmlns:a16="http://schemas.microsoft.com/office/drawing/2014/main" id="{B4F86707-DA6F-4B66-B429-BFF80867B8B5}"/>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3398218621"/>
      </p:ext>
    </p:extLst>
  </p:cSld>
  <p:clrMapOvr>
    <a:masterClrMapping/>
  </p:clrMapOvr>
  <p:extLst>
    <p:ext uri="{DCECCB84-F9BA-43D5-87BE-67443E8EF086}">
      <p15:sldGuideLst xmlns:p15="http://schemas.microsoft.com/office/powerpoint/2012/main">
        <p15:guide id="1" pos="2812">
          <p15:clr>
            <a:srgbClr val="FBAE40"/>
          </p15:clr>
        </p15:guide>
        <p15:guide id="2" pos="29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7200" b="1" i="0" baseline="0" dirty="0">
              <a:latin typeface="Arial" panose="020B0604020202020204" pitchFamily="34" charset="0"/>
              <a:ea typeface="+mj-ea"/>
              <a:cs typeface="+mj-cs"/>
              <a:sym typeface="Arial" panose="020B0604020202020204" pitchFamily="34" charset="0"/>
            </a:endParaRPr>
          </a:p>
        </p:txBody>
      </p:sp>
      <p:sp>
        <p:nvSpPr>
          <p:cNvPr id="9" name="Bildplatzhalter 8">
            <a:extLst>
              <a:ext uri="{FF2B5EF4-FFF2-40B4-BE49-F238E27FC236}">
                <a16:creationId xmlns:a16="http://schemas.microsoft.com/office/drawing/2014/main" id="{0308B092-3AFD-424C-B902-574F47D481B9}"/>
              </a:ext>
            </a:extLst>
          </p:cNvPr>
          <p:cNvSpPr>
            <a:spLocks noGrp="1"/>
          </p:cNvSpPr>
          <p:nvPr>
            <p:ph type="pic" sz="quarter" idx="10" hasCustomPrompt="1"/>
          </p:nvPr>
        </p:nvSpPr>
        <p:spPr>
          <a:xfrm>
            <a:off x="0" y="0"/>
            <a:ext cx="9144000" cy="5143500"/>
          </a:xfrm>
          <a:custGeom>
            <a:avLst/>
            <a:gdLst>
              <a:gd name="connsiteX0" fmla="*/ 0 w 9144000"/>
              <a:gd name="connsiteY0" fmla="*/ 0 h 5143500"/>
              <a:gd name="connsiteX1" fmla="*/ 7227207 w 9144000"/>
              <a:gd name="connsiteY1" fmla="*/ 0 h 5143500"/>
              <a:gd name="connsiteX2" fmla="*/ 7227207 w 9144000"/>
              <a:gd name="connsiteY2" fmla="*/ 231774 h 5143500"/>
              <a:gd name="connsiteX3" fmla="*/ 8866188 w 9144000"/>
              <a:gd name="connsiteY3" fmla="*/ 231774 h 5143500"/>
              <a:gd name="connsiteX4" fmla="*/ 8866188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0" y="0"/>
                </a:moveTo>
                <a:lnTo>
                  <a:pt x="7227207" y="0"/>
                </a:lnTo>
                <a:lnTo>
                  <a:pt x="7227207" y="231774"/>
                </a:lnTo>
                <a:lnTo>
                  <a:pt x="8866188" y="231774"/>
                </a:lnTo>
                <a:lnTo>
                  <a:pt x="8866188" y="0"/>
                </a:lnTo>
                <a:lnTo>
                  <a:pt x="9144000" y="0"/>
                </a:lnTo>
                <a:lnTo>
                  <a:pt x="9144000" y="5143500"/>
                </a:lnTo>
                <a:lnTo>
                  <a:pt x="0" y="5143500"/>
                </a:lnTo>
                <a:close/>
              </a:path>
            </a:pathLst>
          </a:custGeom>
          <a:solidFill>
            <a:schemeClr val="bg1">
              <a:lumMod val="95000"/>
            </a:schemeClr>
          </a:solidFill>
          <a:ln>
            <a:noFill/>
          </a:ln>
        </p:spPr>
        <p:txBody>
          <a:bodyPr vert="horz" wrap="square" lIns="144000" tIns="108000" rIns="144000" bIns="108000" rtlCol="0">
            <a:noAutofit/>
          </a:bodyPr>
          <a:lstStyle>
            <a:lvl1pPr>
              <a:spcAft>
                <a:spcPts val="0"/>
              </a:spcAft>
              <a:defRPr lang="de-DE" dirty="0"/>
            </a:lvl1pPr>
          </a:lstStyle>
          <a:p>
            <a:pPr marR="0" lvl="0" fontAlgn="auto">
              <a:spcBef>
                <a:spcPts val="0"/>
              </a:spcBef>
              <a:spcAft>
                <a:spcPts val="1200"/>
              </a:spcAft>
              <a:buClrTx/>
              <a:buSzTx/>
              <a:tabLst/>
            </a:pPr>
            <a:r>
              <a:rPr lang="de-DE" dirty="0"/>
              <a:t>Durch Klick auf das Icon ein Bild einfügen</a:t>
            </a:r>
          </a:p>
          <a:p>
            <a:pPr marR="0" lvl="0" fontAlgn="auto">
              <a:spcBef>
                <a:spcPts val="0"/>
              </a:spcBef>
              <a:spcAft>
                <a:spcPts val="1200"/>
              </a:spcAft>
              <a:buClrTx/>
              <a:buSzTx/>
              <a:tabLst/>
            </a:pPr>
            <a:endParaRPr lang="de-DE" dirty="0"/>
          </a:p>
        </p:txBody>
      </p:sp>
    </p:spTree>
    <p:extLst>
      <p:ext uri="{BB962C8B-B14F-4D97-AF65-F5344CB8AC3E}">
        <p14:creationId xmlns:p14="http://schemas.microsoft.com/office/powerpoint/2010/main" val="1435779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10" name="Bildplatzhalter 9">
            <a:extLst>
              <a:ext uri="{FF2B5EF4-FFF2-40B4-BE49-F238E27FC236}">
                <a16:creationId xmlns:a16="http://schemas.microsoft.com/office/drawing/2014/main" id="{8A4671CC-B8C1-460D-8680-669D2E4A88BA}"/>
              </a:ext>
            </a:extLst>
          </p:cNvPr>
          <p:cNvSpPr>
            <a:spLocks noGrp="1"/>
          </p:cNvSpPr>
          <p:nvPr>
            <p:ph type="pic" sz="quarter" idx="12" hasCustomPrompt="1"/>
          </p:nvPr>
        </p:nvSpPr>
        <p:spPr>
          <a:xfrm>
            <a:off x="292569" y="1172539"/>
            <a:ext cx="4172400" cy="3594724"/>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8" name="Bildplatzhalter 7">
            <a:extLst>
              <a:ext uri="{FF2B5EF4-FFF2-40B4-BE49-F238E27FC236}">
                <a16:creationId xmlns:a16="http://schemas.microsoft.com/office/drawing/2014/main" id="{B52ECFE8-0DFE-4F86-A0E7-70FE62829E30}"/>
              </a:ext>
            </a:extLst>
          </p:cNvPr>
          <p:cNvSpPr>
            <a:spLocks noGrp="1"/>
          </p:cNvSpPr>
          <p:nvPr>
            <p:ph type="pic" sz="quarter" idx="13" hasCustomPrompt="1"/>
          </p:nvPr>
        </p:nvSpPr>
        <p:spPr>
          <a:xfrm>
            <a:off x="4679952" y="1172538"/>
            <a:ext cx="4172400" cy="35964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4" name="Titel 3">
            <a:extLst>
              <a:ext uri="{FF2B5EF4-FFF2-40B4-BE49-F238E27FC236}">
                <a16:creationId xmlns:a16="http://schemas.microsoft.com/office/drawing/2014/main" id="{FFBC38DB-BE8B-41FB-9F67-7BC64A474B86}"/>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3455534180"/>
      </p:ext>
    </p:extLst>
  </p:cSld>
  <p:clrMapOvr>
    <a:masterClrMapping/>
  </p:clrMapOvr>
  <p:extLst>
    <p:ext uri="{DCECCB84-F9BA-43D5-87BE-67443E8EF086}">
      <p15:sldGuideLst xmlns:p15="http://schemas.microsoft.com/office/powerpoint/2012/main">
        <p15:guide id="1" pos="2948">
          <p15:clr>
            <a:srgbClr val="F26B43"/>
          </p15:clr>
        </p15:guide>
        <p15:guide id="2" pos="2812">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2 Bilder mit Beschreibun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10" name="Bildplatzhalter 9">
            <a:extLst>
              <a:ext uri="{FF2B5EF4-FFF2-40B4-BE49-F238E27FC236}">
                <a16:creationId xmlns:a16="http://schemas.microsoft.com/office/drawing/2014/main" id="{8A4671CC-B8C1-460D-8680-669D2E4A88BA}"/>
              </a:ext>
            </a:extLst>
          </p:cNvPr>
          <p:cNvSpPr>
            <a:spLocks noGrp="1"/>
          </p:cNvSpPr>
          <p:nvPr>
            <p:ph type="pic" sz="quarter" idx="12" hasCustomPrompt="1"/>
          </p:nvPr>
        </p:nvSpPr>
        <p:spPr>
          <a:xfrm>
            <a:off x="292568" y="1172539"/>
            <a:ext cx="4242919" cy="3085604"/>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8" name="Bildplatzhalter 7">
            <a:extLst>
              <a:ext uri="{FF2B5EF4-FFF2-40B4-BE49-F238E27FC236}">
                <a16:creationId xmlns:a16="http://schemas.microsoft.com/office/drawing/2014/main" id="{B52ECFE8-0DFE-4F86-A0E7-70FE62829E30}"/>
              </a:ext>
            </a:extLst>
          </p:cNvPr>
          <p:cNvSpPr>
            <a:spLocks noGrp="1"/>
          </p:cNvSpPr>
          <p:nvPr>
            <p:ph type="pic" sz="quarter" idx="13" hasCustomPrompt="1"/>
          </p:nvPr>
        </p:nvSpPr>
        <p:spPr>
          <a:xfrm>
            <a:off x="4608513" y="1172538"/>
            <a:ext cx="4243839" cy="3087042"/>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1" name="Textplatzhalter 10">
            <a:extLst>
              <a:ext uri="{FF2B5EF4-FFF2-40B4-BE49-F238E27FC236}">
                <a16:creationId xmlns:a16="http://schemas.microsoft.com/office/drawing/2014/main" id="{0C99A421-071A-4888-B032-BC4DA450996C}"/>
              </a:ext>
            </a:extLst>
          </p:cNvPr>
          <p:cNvSpPr>
            <a:spLocks noGrp="1"/>
          </p:cNvSpPr>
          <p:nvPr>
            <p:ph type="body" sz="quarter" idx="14"/>
          </p:nvPr>
        </p:nvSpPr>
        <p:spPr>
          <a:xfrm>
            <a:off x="292568" y="4373483"/>
            <a:ext cx="4244400" cy="393780"/>
          </a:xfrm>
        </p:spPr>
        <p:txBody>
          <a:bodyPr>
            <a:noAutofit/>
          </a:bodyPr>
          <a:lstStyle>
            <a:lvl1pPr>
              <a:defRPr sz="1000"/>
            </a:lvl1pPr>
            <a:lvl2pPr>
              <a:defRPr sz="1000"/>
            </a:lvl2pPr>
            <a:lvl3pPr>
              <a:defRPr sz="1000"/>
            </a:lvl3pPr>
            <a:lvl4pPr>
              <a:defRPr sz="1000"/>
            </a:lvl4pPr>
            <a:lvl5pPr>
              <a:defRPr sz="1000"/>
            </a:lvl5pPr>
          </a:lstStyle>
          <a:p>
            <a:pPr lvl="0"/>
            <a:r>
              <a:rPr lang="de-DE" dirty="0"/>
              <a:t>Mastertextformat bearbeiten</a:t>
            </a:r>
          </a:p>
        </p:txBody>
      </p:sp>
      <p:sp>
        <p:nvSpPr>
          <p:cNvPr id="13" name="Textplatzhalter 12">
            <a:extLst>
              <a:ext uri="{FF2B5EF4-FFF2-40B4-BE49-F238E27FC236}">
                <a16:creationId xmlns:a16="http://schemas.microsoft.com/office/drawing/2014/main" id="{957B8AFE-3A1E-427E-8D1A-3F6ABE1065CB}"/>
              </a:ext>
            </a:extLst>
          </p:cNvPr>
          <p:cNvSpPr>
            <a:spLocks noGrp="1"/>
          </p:cNvSpPr>
          <p:nvPr>
            <p:ph type="body" sz="quarter" idx="15"/>
          </p:nvPr>
        </p:nvSpPr>
        <p:spPr>
          <a:xfrm>
            <a:off x="4608513" y="4373483"/>
            <a:ext cx="4244400" cy="393780"/>
          </a:xfrm>
        </p:spPr>
        <p:txBody>
          <a:bodyPr>
            <a:noAutofit/>
          </a:bodyPr>
          <a:lstStyle>
            <a:lvl1pPr>
              <a:defRPr sz="1000"/>
            </a:lvl1pPr>
            <a:lvl2pPr>
              <a:defRPr sz="1000"/>
            </a:lvl2pPr>
            <a:lvl3pPr>
              <a:defRPr sz="1000"/>
            </a:lvl3pPr>
            <a:lvl4pPr>
              <a:defRPr sz="1000"/>
            </a:lvl4pPr>
            <a:lvl5pPr>
              <a:defRPr sz="1000"/>
            </a:lvl5pPr>
          </a:lstStyle>
          <a:p>
            <a:pPr lvl="0"/>
            <a:r>
              <a:rPr lang="de-DE" dirty="0"/>
              <a:t>Mastertextformat bearbeiten</a:t>
            </a:r>
          </a:p>
        </p:txBody>
      </p:sp>
      <p:sp>
        <p:nvSpPr>
          <p:cNvPr id="4" name="Titel 3">
            <a:extLst>
              <a:ext uri="{FF2B5EF4-FFF2-40B4-BE49-F238E27FC236}">
                <a16:creationId xmlns:a16="http://schemas.microsoft.com/office/drawing/2014/main" id="{8291C2DB-B01D-42C7-A2AD-069322A76DCD}"/>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3601158642"/>
      </p:ext>
    </p:extLst>
  </p:cSld>
  <p:clrMapOvr>
    <a:masterClrMapping/>
  </p:clrMapOvr>
  <p:extLst>
    <p:ext uri="{DCECCB84-F9BA-43D5-87BE-67443E8EF086}">
      <p15:sldGuideLst xmlns:p15="http://schemas.microsoft.com/office/powerpoint/2012/main">
        <p15:guide id="1" pos="2903">
          <p15:clr>
            <a:srgbClr val="F26B43"/>
          </p15:clr>
        </p15:guide>
        <p15:guide id="2" pos="2857">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3 Bild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10" name="Bildplatzhalter 9">
            <a:extLst>
              <a:ext uri="{FF2B5EF4-FFF2-40B4-BE49-F238E27FC236}">
                <a16:creationId xmlns:a16="http://schemas.microsoft.com/office/drawing/2014/main" id="{8A4671CC-B8C1-460D-8680-669D2E4A88BA}"/>
              </a:ext>
            </a:extLst>
          </p:cNvPr>
          <p:cNvSpPr>
            <a:spLocks noGrp="1"/>
          </p:cNvSpPr>
          <p:nvPr>
            <p:ph type="pic" sz="quarter" idx="12" hasCustomPrompt="1"/>
          </p:nvPr>
        </p:nvSpPr>
        <p:spPr>
          <a:xfrm>
            <a:off x="292567" y="1172539"/>
            <a:ext cx="2808000" cy="3594724"/>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8" name="Bildplatzhalter 7">
            <a:extLst>
              <a:ext uri="{FF2B5EF4-FFF2-40B4-BE49-F238E27FC236}">
                <a16:creationId xmlns:a16="http://schemas.microsoft.com/office/drawing/2014/main" id="{B52ECFE8-0DFE-4F86-A0E7-70FE62829E30}"/>
              </a:ext>
            </a:extLst>
          </p:cNvPr>
          <p:cNvSpPr>
            <a:spLocks noGrp="1"/>
          </p:cNvSpPr>
          <p:nvPr>
            <p:ph type="pic" sz="quarter" idx="13" hasCustomPrompt="1"/>
          </p:nvPr>
        </p:nvSpPr>
        <p:spPr>
          <a:xfrm>
            <a:off x="3170472" y="1172537"/>
            <a:ext cx="2808000" cy="3596399"/>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9" name="Bildplatzhalter 8">
            <a:extLst>
              <a:ext uri="{FF2B5EF4-FFF2-40B4-BE49-F238E27FC236}">
                <a16:creationId xmlns:a16="http://schemas.microsoft.com/office/drawing/2014/main" id="{66A0E696-B097-4FD6-BA36-A375CADC124A}"/>
              </a:ext>
            </a:extLst>
          </p:cNvPr>
          <p:cNvSpPr>
            <a:spLocks noGrp="1"/>
          </p:cNvSpPr>
          <p:nvPr>
            <p:ph type="pic" sz="quarter" idx="14" hasCustomPrompt="1"/>
          </p:nvPr>
        </p:nvSpPr>
        <p:spPr>
          <a:xfrm>
            <a:off x="6048376" y="1172537"/>
            <a:ext cx="2808000" cy="3594726"/>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4" name="Titel 3">
            <a:extLst>
              <a:ext uri="{FF2B5EF4-FFF2-40B4-BE49-F238E27FC236}">
                <a16:creationId xmlns:a16="http://schemas.microsoft.com/office/drawing/2014/main" id="{C16AC19D-FFC1-45D5-8BEE-52D69587A468}"/>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800497737"/>
      </p:ext>
    </p:extLst>
  </p:cSld>
  <p:clrMapOvr>
    <a:masterClrMapping/>
  </p:clrMapOvr>
  <p:extLst>
    <p:ext uri="{DCECCB84-F9BA-43D5-87BE-67443E8EF086}">
      <p15:sldGuideLst xmlns:p15="http://schemas.microsoft.com/office/powerpoint/2012/main">
        <p15:guide id="1" pos="3810">
          <p15:clr>
            <a:srgbClr val="F26B43"/>
          </p15:clr>
        </p15:guide>
        <p15:guide id="2" pos="1995">
          <p15:clr>
            <a:srgbClr val="F26B43"/>
          </p15:clr>
        </p15:guide>
        <p15:guide id="3" pos="3765">
          <p15:clr>
            <a:srgbClr val="F26B43"/>
          </p15:clr>
        </p15:guide>
        <p15:guide id="4" pos="195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6 Bild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10" name="Bildplatzhalter 9">
            <a:extLst>
              <a:ext uri="{FF2B5EF4-FFF2-40B4-BE49-F238E27FC236}">
                <a16:creationId xmlns:a16="http://schemas.microsoft.com/office/drawing/2014/main" id="{8A4671CC-B8C1-460D-8680-669D2E4A88BA}"/>
              </a:ext>
            </a:extLst>
          </p:cNvPr>
          <p:cNvSpPr>
            <a:spLocks noGrp="1"/>
          </p:cNvSpPr>
          <p:nvPr>
            <p:ph type="pic" sz="quarter" idx="12" hasCustomPrompt="1"/>
          </p:nvPr>
        </p:nvSpPr>
        <p:spPr>
          <a:xfrm>
            <a:off x="292567" y="1172538"/>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8" name="Bildplatzhalter 7">
            <a:extLst>
              <a:ext uri="{FF2B5EF4-FFF2-40B4-BE49-F238E27FC236}">
                <a16:creationId xmlns:a16="http://schemas.microsoft.com/office/drawing/2014/main" id="{B52ECFE8-0DFE-4F86-A0E7-70FE62829E30}"/>
              </a:ext>
            </a:extLst>
          </p:cNvPr>
          <p:cNvSpPr>
            <a:spLocks noGrp="1"/>
          </p:cNvSpPr>
          <p:nvPr>
            <p:ph type="pic" sz="quarter" idx="13" hasCustomPrompt="1"/>
          </p:nvPr>
        </p:nvSpPr>
        <p:spPr>
          <a:xfrm>
            <a:off x="3170472" y="1172536"/>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9" name="Bildplatzhalter 8">
            <a:extLst>
              <a:ext uri="{FF2B5EF4-FFF2-40B4-BE49-F238E27FC236}">
                <a16:creationId xmlns:a16="http://schemas.microsoft.com/office/drawing/2014/main" id="{66A0E696-B097-4FD6-BA36-A375CADC124A}"/>
              </a:ext>
            </a:extLst>
          </p:cNvPr>
          <p:cNvSpPr>
            <a:spLocks noGrp="1"/>
          </p:cNvSpPr>
          <p:nvPr>
            <p:ph type="pic" sz="quarter" idx="14" hasCustomPrompt="1"/>
          </p:nvPr>
        </p:nvSpPr>
        <p:spPr>
          <a:xfrm>
            <a:off x="6048376" y="1172537"/>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3" name="Bildplatzhalter 12">
            <a:extLst>
              <a:ext uri="{FF2B5EF4-FFF2-40B4-BE49-F238E27FC236}">
                <a16:creationId xmlns:a16="http://schemas.microsoft.com/office/drawing/2014/main" id="{53F41B02-E410-4365-988B-982F9B12D5FB}"/>
              </a:ext>
            </a:extLst>
          </p:cNvPr>
          <p:cNvSpPr>
            <a:spLocks noGrp="1"/>
          </p:cNvSpPr>
          <p:nvPr>
            <p:ph type="pic" sz="quarter" idx="15" hasCustomPrompt="1"/>
          </p:nvPr>
        </p:nvSpPr>
        <p:spPr>
          <a:xfrm>
            <a:off x="292567" y="3003549"/>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5" name="Bildplatzhalter 14">
            <a:extLst>
              <a:ext uri="{FF2B5EF4-FFF2-40B4-BE49-F238E27FC236}">
                <a16:creationId xmlns:a16="http://schemas.microsoft.com/office/drawing/2014/main" id="{B2041641-3582-41CF-8C31-E2A0A16F4E7F}"/>
              </a:ext>
            </a:extLst>
          </p:cNvPr>
          <p:cNvSpPr>
            <a:spLocks noGrp="1"/>
          </p:cNvSpPr>
          <p:nvPr>
            <p:ph type="pic" sz="quarter" idx="16" hasCustomPrompt="1"/>
          </p:nvPr>
        </p:nvSpPr>
        <p:spPr>
          <a:xfrm>
            <a:off x="3170472" y="3003550"/>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9" name="Bildplatzhalter 18">
            <a:extLst>
              <a:ext uri="{FF2B5EF4-FFF2-40B4-BE49-F238E27FC236}">
                <a16:creationId xmlns:a16="http://schemas.microsoft.com/office/drawing/2014/main" id="{5C981944-4C96-4A51-8B2C-DED78355DCFA}"/>
              </a:ext>
            </a:extLst>
          </p:cNvPr>
          <p:cNvSpPr>
            <a:spLocks noGrp="1"/>
          </p:cNvSpPr>
          <p:nvPr>
            <p:ph type="pic" sz="quarter" idx="17" hasCustomPrompt="1"/>
          </p:nvPr>
        </p:nvSpPr>
        <p:spPr>
          <a:xfrm>
            <a:off x="6048376" y="3003550"/>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4" name="Titel 3">
            <a:extLst>
              <a:ext uri="{FF2B5EF4-FFF2-40B4-BE49-F238E27FC236}">
                <a16:creationId xmlns:a16="http://schemas.microsoft.com/office/drawing/2014/main" id="{77C28D1C-4D09-4C07-8119-3076206E9B11}"/>
              </a:ext>
            </a:extLst>
          </p:cNvPr>
          <p:cNvSpPr>
            <a:spLocks noGrp="1"/>
          </p:cNvSpPr>
          <p:nvPr>
            <p:ph type="title"/>
          </p:nvPr>
        </p:nvSpPr>
        <p:spPr>
          <a:xfrm>
            <a:off x="292569" y="239867"/>
            <a:ext cx="6725623" cy="344710"/>
          </a:xfrm>
        </p:spPr>
        <p:txBody>
          <a:bodyPr/>
          <a:lstStyle>
            <a:lvl1pPr>
              <a:defRPr/>
            </a:lvl1pPr>
          </a:lstStyle>
          <a:p>
            <a:r>
              <a:rPr lang="de-DE" dirty="0"/>
              <a:t>Mastertitelformat bearbeiten</a:t>
            </a:r>
          </a:p>
        </p:txBody>
      </p:sp>
    </p:spTree>
    <p:extLst>
      <p:ext uri="{BB962C8B-B14F-4D97-AF65-F5344CB8AC3E}">
        <p14:creationId xmlns:p14="http://schemas.microsoft.com/office/powerpoint/2010/main" val="3266973685"/>
      </p:ext>
    </p:extLst>
  </p:cSld>
  <p:clrMapOvr>
    <a:masterClrMapping/>
  </p:clrMapOvr>
  <p:extLst>
    <p:ext uri="{DCECCB84-F9BA-43D5-87BE-67443E8EF086}">
      <p15:sldGuideLst xmlns:p15="http://schemas.microsoft.com/office/powerpoint/2012/main">
        <p15:guide id="1" pos="3810">
          <p15:clr>
            <a:srgbClr val="F26B43"/>
          </p15:clr>
        </p15:guide>
        <p15:guide id="2" pos="1995">
          <p15:clr>
            <a:srgbClr val="F26B43"/>
          </p15:clr>
        </p15:guide>
        <p15:guide id="3" pos="3765">
          <p15:clr>
            <a:srgbClr val="F26B43"/>
          </p15:clr>
        </p15:guide>
        <p15:guide id="4" pos="1950">
          <p15:clr>
            <a:srgbClr val="F26B43"/>
          </p15:clr>
        </p15:guide>
        <p15:guide id="5" orient="horz" pos="1892">
          <p15:clr>
            <a:srgbClr val="F26B43"/>
          </p15:clr>
        </p15:guide>
        <p15:guide id="6" orient="horz" pos="1847">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ORKWEAR Titel/Schlussfolie ">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extLst>
              <p:ext uri="{D42A27DB-BD31-4B8C-83A1-F6EECF244321}">
                <p14:modId xmlns:p14="http://schemas.microsoft.com/office/powerpoint/2010/main" val="2216823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de-DE" sz="8800" b="1" i="0" baseline="0" dirty="0">
              <a:latin typeface="Arial" panose="020B0604020202020204" pitchFamily="34" charset="0"/>
              <a:ea typeface="+mj-ea"/>
              <a:cs typeface="+mj-cs"/>
              <a:sym typeface="Arial" panose="020B0604020202020204" pitchFamily="34" charset="0"/>
            </a:endParaRPr>
          </a:p>
        </p:txBody>
      </p:sp>
      <p:sp>
        <p:nvSpPr>
          <p:cNvPr id="5" name="Footer Placeholder 4"/>
          <p:cNvSpPr>
            <a:spLocks noGrp="1"/>
          </p:cNvSpPr>
          <p:nvPr>
            <p:ph type="ftr" sz="quarter" idx="11"/>
          </p:nvPr>
        </p:nvSpPr>
        <p:spPr>
          <a:xfrm>
            <a:off x="7005789" y="4695069"/>
            <a:ext cx="1850874" cy="123111"/>
          </a:xfrm>
        </p:spPr>
        <p:txBody>
          <a:bodyPr anchor="b"/>
          <a:lstStyle>
            <a:lvl1pPr>
              <a:defRPr/>
            </a:lvl1pPr>
          </a:lstStyle>
          <a:p>
            <a:r>
              <a:rPr lang="de-DE" dirty="0"/>
              <a:t>Präsentationstitel – Datum</a:t>
            </a:r>
          </a:p>
        </p:txBody>
      </p:sp>
      <p:sp>
        <p:nvSpPr>
          <p:cNvPr id="12" name="Rechteck 11">
            <a:extLst>
              <a:ext uri="{FF2B5EF4-FFF2-40B4-BE49-F238E27FC236}">
                <a16:creationId xmlns:a16="http://schemas.microsoft.com/office/drawing/2014/main" id="{32D572BC-A64A-4FDD-9D71-460990DEEA38}"/>
              </a:ext>
            </a:extLst>
          </p:cNvPr>
          <p:cNvSpPr>
            <a:spLocks/>
          </p:cNvSpPr>
          <p:nvPr userDrawn="1"/>
        </p:nvSpPr>
        <p:spPr>
          <a:xfrm>
            <a:off x="0" y="0"/>
            <a:ext cx="154686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noProof="0" dirty="0"/>
          </a:p>
        </p:txBody>
      </p:sp>
      <p:sp>
        <p:nvSpPr>
          <p:cNvPr id="13" name="Rechteck 12">
            <a:extLst>
              <a:ext uri="{FF2B5EF4-FFF2-40B4-BE49-F238E27FC236}">
                <a16:creationId xmlns:a16="http://schemas.microsoft.com/office/drawing/2014/main" id="{CE6DBBA3-2B76-48D5-9252-3AE4CD938DEB}"/>
              </a:ext>
            </a:extLst>
          </p:cNvPr>
          <p:cNvSpPr>
            <a:spLocks/>
          </p:cNvSpPr>
          <p:nvPr userDrawn="1"/>
        </p:nvSpPr>
        <p:spPr>
          <a:xfrm>
            <a:off x="1546860" y="0"/>
            <a:ext cx="5227320" cy="5143500"/>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noProof="0" dirty="0"/>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1796015" y="301943"/>
            <a:ext cx="4729011" cy="2166747"/>
          </a:xfrm>
        </p:spPr>
        <p:txBody>
          <a:bodyPr>
            <a:spAutoFit/>
          </a:bodyPr>
          <a:lstStyle>
            <a:lvl1pPr>
              <a:lnSpc>
                <a:spcPct val="80000"/>
              </a:lnSpc>
              <a:defRPr sz="8800" spc="-400" baseline="0"/>
            </a:lvl1pPr>
          </a:lstStyle>
          <a:p>
            <a:r>
              <a:rPr lang="de-DE" noProof="0" dirty="0"/>
              <a:t>Hello</a:t>
            </a:r>
            <a:br>
              <a:rPr lang="de-DE" noProof="0" dirty="0"/>
            </a:br>
            <a:r>
              <a:rPr lang="de-DE" noProof="0" dirty="0" err="1"/>
              <a:t>future</a:t>
            </a:r>
            <a:r>
              <a:rPr lang="de-DE" noProof="0" dirty="0"/>
              <a:t>!</a:t>
            </a:r>
          </a:p>
        </p:txBody>
      </p:sp>
      <p:pic>
        <p:nvPicPr>
          <p:cNvPr id="22" name="Grafik 21">
            <a:extLst>
              <a:ext uri="{FF2B5EF4-FFF2-40B4-BE49-F238E27FC236}">
                <a16:creationId xmlns:a16="http://schemas.microsoft.com/office/drawing/2014/main" id="{C62E82A2-A79E-4C56-BBB0-E8E6EFD85D7A}"/>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16200000">
            <a:off x="7894053" y="1228357"/>
            <a:ext cx="2189314" cy="309600"/>
          </a:xfrm>
          <a:prstGeom prst="rect">
            <a:avLst/>
          </a:prstGeom>
        </p:spPr>
      </p:pic>
    </p:spTree>
    <p:extLst>
      <p:ext uri="{BB962C8B-B14F-4D97-AF65-F5344CB8AC3E}">
        <p14:creationId xmlns:p14="http://schemas.microsoft.com/office/powerpoint/2010/main" val="362130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ORKWEAR Titel/Schlussfolie Bild variabel">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extLst>
              <p:ext uri="{D42A27DB-BD31-4B8C-83A1-F6EECF244321}">
                <p14:modId xmlns:p14="http://schemas.microsoft.com/office/powerpoint/2010/main" val="2625058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4"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de-DE" sz="8800" b="1" i="0" baseline="0" dirty="0">
              <a:latin typeface="Arial" panose="020B0604020202020204" pitchFamily="34" charset="0"/>
              <a:ea typeface="+mj-ea"/>
              <a:cs typeface="+mj-cs"/>
              <a:sym typeface="Arial" panose="020B0604020202020204" pitchFamily="34" charset="0"/>
            </a:endParaRPr>
          </a:p>
        </p:txBody>
      </p:sp>
      <p:sp>
        <p:nvSpPr>
          <p:cNvPr id="17" name="Bildplatzhalter 16">
            <a:extLst>
              <a:ext uri="{FF2B5EF4-FFF2-40B4-BE49-F238E27FC236}">
                <a16:creationId xmlns:a16="http://schemas.microsoft.com/office/drawing/2014/main" id="{A655678B-58CF-445C-BB80-86AE4638F471}"/>
              </a:ext>
            </a:extLst>
          </p:cNvPr>
          <p:cNvSpPr>
            <a:spLocks noGrp="1"/>
          </p:cNvSpPr>
          <p:nvPr>
            <p:ph type="pic" sz="quarter" idx="10" hasCustomPrompt="1"/>
          </p:nvPr>
        </p:nvSpPr>
        <p:spPr>
          <a:xfrm>
            <a:off x="4686300" y="0"/>
            <a:ext cx="4457700" cy="5143500"/>
          </a:xfrm>
          <a:custGeom>
            <a:avLst/>
            <a:gdLst>
              <a:gd name="connsiteX0" fmla="*/ 0 w 4457700"/>
              <a:gd name="connsiteY0" fmla="*/ 0 h 5143500"/>
              <a:gd name="connsiteX1" fmla="*/ 4457700 w 4457700"/>
              <a:gd name="connsiteY1" fmla="*/ 0 h 5143500"/>
              <a:gd name="connsiteX2" fmla="*/ 4457700 w 4457700"/>
              <a:gd name="connsiteY2" fmla="*/ 299844 h 5143500"/>
              <a:gd name="connsiteX3" fmla="*/ 4148100 w 4457700"/>
              <a:gd name="connsiteY3" fmla="*/ 299844 h 5143500"/>
              <a:gd name="connsiteX4" fmla="*/ 4148100 w 4457700"/>
              <a:gd name="connsiteY4" fmla="*/ 2466591 h 5143500"/>
              <a:gd name="connsiteX5" fmla="*/ 4457700 w 4457700"/>
              <a:gd name="connsiteY5" fmla="*/ 2466591 h 5143500"/>
              <a:gd name="connsiteX6" fmla="*/ 4457700 w 4457700"/>
              <a:gd name="connsiteY6" fmla="*/ 5143500 h 5143500"/>
              <a:gd name="connsiteX7" fmla="*/ 0 w 44577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0" h="5143500">
                <a:moveTo>
                  <a:pt x="0" y="0"/>
                </a:moveTo>
                <a:lnTo>
                  <a:pt x="4457700" y="0"/>
                </a:lnTo>
                <a:lnTo>
                  <a:pt x="4457700" y="299844"/>
                </a:lnTo>
                <a:lnTo>
                  <a:pt x="4148100" y="299844"/>
                </a:lnTo>
                <a:lnTo>
                  <a:pt x="4148100" y="2466591"/>
                </a:lnTo>
                <a:lnTo>
                  <a:pt x="4457700" y="2466591"/>
                </a:lnTo>
                <a:lnTo>
                  <a:pt x="4457700" y="5143500"/>
                </a:lnTo>
                <a:lnTo>
                  <a:pt x="0" y="5143500"/>
                </a:lnTo>
                <a:close/>
              </a:path>
            </a:pathLst>
          </a:custGeom>
          <a:solidFill>
            <a:schemeClr val="bg1">
              <a:lumMod val="95000"/>
            </a:schemeClr>
          </a:solidFill>
          <a:ln>
            <a:noFill/>
          </a:ln>
        </p:spPr>
        <p:txBody>
          <a:bodyPr wrap="square" lIns="144000" tIns="108000" rIns="144000" bIns="10800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2" name="Rechteck 11">
            <a:extLst>
              <a:ext uri="{FF2B5EF4-FFF2-40B4-BE49-F238E27FC236}">
                <a16:creationId xmlns:a16="http://schemas.microsoft.com/office/drawing/2014/main" id="{32D572BC-A64A-4FDD-9D71-460990DEEA38}"/>
              </a:ext>
            </a:extLst>
          </p:cNvPr>
          <p:cNvSpPr>
            <a:spLocks/>
          </p:cNvSpPr>
          <p:nvPr userDrawn="1"/>
        </p:nvSpPr>
        <p:spPr>
          <a:xfrm>
            <a:off x="0" y="0"/>
            <a:ext cx="28586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noProof="0" dirty="0"/>
          </a:p>
        </p:txBody>
      </p:sp>
      <p:sp>
        <p:nvSpPr>
          <p:cNvPr id="13" name="Rechteck 12">
            <a:extLst>
              <a:ext uri="{FF2B5EF4-FFF2-40B4-BE49-F238E27FC236}">
                <a16:creationId xmlns:a16="http://schemas.microsoft.com/office/drawing/2014/main" id="{CE6DBBA3-2B76-48D5-9252-3AE4CD938DEB}"/>
              </a:ext>
            </a:extLst>
          </p:cNvPr>
          <p:cNvSpPr>
            <a:spLocks/>
          </p:cNvSpPr>
          <p:nvPr userDrawn="1"/>
        </p:nvSpPr>
        <p:spPr>
          <a:xfrm>
            <a:off x="285866" y="0"/>
            <a:ext cx="4400434" cy="5143500"/>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noProof="0" dirty="0"/>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544892" y="301943"/>
            <a:ext cx="3882383" cy="2166747"/>
          </a:xfrm>
        </p:spPr>
        <p:txBody>
          <a:bodyPr wrap="square">
            <a:spAutoFit/>
          </a:bodyPr>
          <a:lstStyle>
            <a:lvl1pPr>
              <a:lnSpc>
                <a:spcPct val="80000"/>
              </a:lnSpc>
              <a:defRPr sz="8800" spc="-400" baseline="0"/>
            </a:lvl1pPr>
          </a:lstStyle>
          <a:p>
            <a:r>
              <a:rPr lang="de-DE" noProof="0" dirty="0"/>
              <a:t>Hello</a:t>
            </a:r>
            <a:br>
              <a:rPr lang="de-DE" noProof="0" dirty="0"/>
            </a:br>
            <a:r>
              <a:rPr lang="de-DE" noProof="0" dirty="0" err="1"/>
              <a:t>future</a:t>
            </a:r>
            <a:r>
              <a:rPr lang="de-DE" noProof="0" dirty="0"/>
              <a:t>!</a:t>
            </a:r>
          </a:p>
        </p:txBody>
      </p:sp>
      <p:pic>
        <p:nvPicPr>
          <p:cNvPr id="9" name="Grafik 8">
            <a:extLst>
              <a:ext uri="{FF2B5EF4-FFF2-40B4-BE49-F238E27FC236}">
                <a16:creationId xmlns:a16="http://schemas.microsoft.com/office/drawing/2014/main" id="{FCA5A649-7036-481A-8E29-CE7B40FA0243}"/>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16200000">
            <a:off x="7894053" y="1228357"/>
            <a:ext cx="2189314" cy="309600"/>
          </a:xfrm>
          <a:prstGeom prst="rect">
            <a:avLst/>
          </a:prstGeom>
        </p:spPr>
      </p:pic>
    </p:spTree>
    <p:extLst>
      <p:ext uri="{BB962C8B-B14F-4D97-AF65-F5344CB8AC3E}">
        <p14:creationId xmlns:p14="http://schemas.microsoft.com/office/powerpoint/2010/main" val="3029329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ORKWEAR Kapiteltrenner ">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extLst>
              <p:ext uri="{D42A27DB-BD31-4B8C-83A1-F6EECF244321}">
                <p14:modId xmlns:p14="http://schemas.microsoft.com/office/powerpoint/2010/main" val="1933770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7200" b="1" i="0" baseline="0" dirty="0">
              <a:latin typeface="Arial" panose="020B0604020202020204" pitchFamily="34" charset="0"/>
              <a:ea typeface="+mj-ea"/>
              <a:cs typeface="+mj-cs"/>
              <a:sym typeface="Arial" panose="020B0604020202020204" pitchFamily="34" charset="0"/>
            </a:endParaRPr>
          </a:p>
        </p:txBody>
      </p:sp>
      <p:pic>
        <p:nvPicPr>
          <p:cNvPr id="25" name="Bild 4">
            <a:extLst>
              <a:ext uri="{FF2B5EF4-FFF2-40B4-BE49-F238E27FC236}">
                <a16:creationId xmlns:a16="http://schemas.microsoft.com/office/drawing/2014/main" id="{02442A1D-4997-4C8A-970A-2940A74A5FED}"/>
              </a:ext>
            </a:extLst>
          </p:cNvPr>
          <p:cNvPicPr>
            <a:picLocks noChangeAspect="1"/>
          </p:cNvPicPr>
          <p:nvPr userDrawn="1"/>
        </p:nvPicPr>
        <p:blipFill rotWithShape="1">
          <a:blip r:embed="rId7" cstate="email">
            <a:alphaModFix/>
            <a:extLst>
              <a:ext uri="{28A0092B-C50C-407E-A947-70E740481C1C}">
                <a14:useLocalDpi xmlns:a14="http://schemas.microsoft.com/office/drawing/2010/main"/>
              </a:ext>
            </a:extLst>
          </a:blip>
          <a:srcRect/>
          <a:stretch/>
        </p:blipFill>
        <p:spPr>
          <a:xfrm flipH="1">
            <a:off x="4686300" y="0"/>
            <a:ext cx="4457700" cy="5143500"/>
          </a:xfrm>
          <a:prstGeom prst="rect">
            <a:avLst/>
          </a:prstGeom>
          <a:effectLst>
            <a:reflection stA="0" endPos="0" dist="50800" dir="5400000" sy="-100000" algn="bl" rotWithShape="0"/>
          </a:effectLst>
        </p:spPr>
      </p:pic>
      <p:sp>
        <p:nvSpPr>
          <p:cNvPr id="12" name="Rechteck 11">
            <a:extLst>
              <a:ext uri="{FF2B5EF4-FFF2-40B4-BE49-F238E27FC236}">
                <a16:creationId xmlns:a16="http://schemas.microsoft.com/office/drawing/2014/main" id="{32D572BC-A64A-4FDD-9D71-460990DEEA38}"/>
              </a:ext>
            </a:extLst>
          </p:cNvPr>
          <p:cNvSpPr>
            <a:spLocks/>
          </p:cNvSpPr>
          <p:nvPr userDrawn="1"/>
        </p:nvSpPr>
        <p:spPr>
          <a:xfrm>
            <a:off x="0" y="0"/>
            <a:ext cx="28586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dirty="0"/>
          </a:p>
        </p:txBody>
      </p:sp>
      <p:sp>
        <p:nvSpPr>
          <p:cNvPr id="13" name="Rechteck 12">
            <a:extLst>
              <a:ext uri="{FF2B5EF4-FFF2-40B4-BE49-F238E27FC236}">
                <a16:creationId xmlns:a16="http://schemas.microsoft.com/office/drawing/2014/main" id="{CE6DBBA3-2B76-48D5-9252-3AE4CD938DEB}"/>
              </a:ext>
            </a:extLst>
          </p:cNvPr>
          <p:cNvSpPr>
            <a:spLocks/>
          </p:cNvSpPr>
          <p:nvPr userDrawn="1"/>
        </p:nvSpPr>
        <p:spPr>
          <a:xfrm>
            <a:off x="285866" y="0"/>
            <a:ext cx="4400434" cy="5143500"/>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dirty="0"/>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544892" y="301943"/>
            <a:ext cx="3882383" cy="3545586"/>
          </a:xfrm>
        </p:spPr>
        <p:txBody>
          <a:bodyPr wrap="square">
            <a:spAutoFit/>
          </a:bodyPr>
          <a:lstStyle>
            <a:lvl1pPr>
              <a:lnSpc>
                <a:spcPct val="80000"/>
              </a:lnSpc>
              <a:defRPr sz="7200" spc="-300" baseline="0"/>
            </a:lvl1pPr>
          </a:lstStyle>
          <a:p>
            <a:r>
              <a:rPr lang="de-DE" dirty="0"/>
              <a:t>Kapitel-</a:t>
            </a:r>
            <a:r>
              <a:rPr lang="de-DE" dirty="0" err="1"/>
              <a:t>trenner</a:t>
            </a:r>
            <a:r>
              <a:rPr lang="de-DE" dirty="0"/>
              <a:t> oder Highlight</a:t>
            </a:r>
          </a:p>
        </p:txBody>
      </p:sp>
      <p:pic>
        <p:nvPicPr>
          <p:cNvPr id="20" name="Grafik 19">
            <a:extLst>
              <a:ext uri="{FF2B5EF4-FFF2-40B4-BE49-F238E27FC236}">
                <a16:creationId xmlns:a16="http://schemas.microsoft.com/office/drawing/2014/main" id="{15DD50F3-9E13-475D-8423-56C851D20CE2}"/>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7227207" y="-1"/>
            <a:ext cx="1638980" cy="231775"/>
          </a:xfrm>
          <a:prstGeom prst="rect">
            <a:avLst/>
          </a:prstGeom>
        </p:spPr>
      </p:pic>
    </p:spTree>
    <p:extLst>
      <p:ext uri="{BB962C8B-B14F-4D97-AF65-F5344CB8AC3E}">
        <p14:creationId xmlns:p14="http://schemas.microsoft.com/office/powerpoint/2010/main" val="323718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chlussfolie mit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de-DE" sz="8800" b="1" i="0" baseline="0" dirty="0">
              <a:latin typeface="Arial" panose="020B0604020202020204" pitchFamily="34" charset="0"/>
              <a:ea typeface="+mj-ea"/>
              <a:cs typeface="+mj-cs"/>
              <a:sym typeface="Arial" panose="020B0604020202020204" pitchFamily="34" charset="0"/>
            </a:endParaRPr>
          </a:p>
        </p:txBody>
      </p:sp>
      <p:sp>
        <p:nvSpPr>
          <p:cNvPr id="17" name="Bildplatzhalter 16">
            <a:extLst>
              <a:ext uri="{FF2B5EF4-FFF2-40B4-BE49-F238E27FC236}">
                <a16:creationId xmlns:a16="http://schemas.microsoft.com/office/drawing/2014/main" id="{A655678B-58CF-445C-BB80-86AE4638F471}"/>
              </a:ext>
            </a:extLst>
          </p:cNvPr>
          <p:cNvSpPr>
            <a:spLocks noGrp="1"/>
          </p:cNvSpPr>
          <p:nvPr>
            <p:ph type="pic" sz="quarter" idx="10" hasCustomPrompt="1"/>
          </p:nvPr>
        </p:nvSpPr>
        <p:spPr>
          <a:xfrm>
            <a:off x="4686300" y="0"/>
            <a:ext cx="4457700" cy="5143500"/>
          </a:xfrm>
          <a:custGeom>
            <a:avLst/>
            <a:gdLst>
              <a:gd name="connsiteX0" fmla="*/ 0 w 4457700"/>
              <a:gd name="connsiteY0" fmla="*/ 0 h 5143500"/>
              <a:gd name="connsiteX1" fmla="*/ 4457700 w 4457700"/>
              <a:gd name="connsiteY1" fmla="*/ 0 h 5143500"/>
              <a:gd name="connsiteX2" fmla="*/ 4457700 w 4457700"/>
              <a:gd name="connsiteY2" fmla="*/ 299844 h 5143500"/>
              <a:gd name="connsiteX3" fmla="*/ 4148100 w 4457700"/>
              <a:gd name="connsiteY3" fmla="*/ 299844 h 5143500"/>
              <a:gd name="connsiteX4" fmla="*/ 4148100 w 4457700"/>
              <a:gd name="connsiteY4" fmla="*/ 2466591 h 5143500"/>
              <a:gd name="connsiteX5" fmla="*/ 4457700 w 4457700"/>
              <a:gd name="connsiteY5" fmla="*/ 2466591 h 5143500"/>
              <a:gd name="connsiteX6" fmla="*/ 4457700 w 4457700"/>
              <a:gd name="connsiteY6" fmla="*/ 5143500 h 5143500"/>
              <a:gd name="connsiteX7" fmla="*/ 0 w 44577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0" h="5143500">
                <a:moveTo>
                  <a:pt x="0" y="0"/>
                </a:moveTo>
                <a:lnTo>
                  <a:pt x="4457700" y="0"/>
                </a:lnTo>
                <a:lnTo>
                  <a:pt x="4457700" y="299844"/>
                </a:lnTo>
                <a:lnTo>
                  <a:pt x="4148100" y="299844"/>
                </a:lnTo>
                <a:lnTo>
                  <a:pt x="4148100" y="2466591"/>
                </a:lnTo>
                <a:lnTo>
                  <a:pt x="4457700" y="2466591"/>
                </a:lnTo>
                <a:lnTo>
                  <a:pt x="4457700" y="5143500"/>
                </a:lnTo>
                <a:lnTo>
                  <a:pt x="0" y="5143500"/>
                </a:lnTo>
                <a:close/>
              </a:path>
            </a:pathLst>
          </a:custGeom>
          <a:solidFill>
            <a:schemeClr val="bg1">
              <a:lumMod val="95000"/>
            </a:schemeClr>
          </a:solidFill>
          <a:ln>
            <a:noFill/>
          </a:ln>
        </p:spPr>
        <p:txBody>
          <a:bodyPr wrap="square" lIns="144000" tIns="108000" rIns="144000" bIns="10800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2" name="Rechteck 11">
            <a:extLst>
              <a:ext uri="{FF2B5EF4-FFF2-40B4-BE49-F238E27FC236}">
                <a16:creationId xmlns:a16="http://schemas.microsoft.com/office/drawing/2014/main" id="{32D572BC-A64A-4FDD-9D71-460990DEEA38}"/>
              </a:ext>
            </a:extLst>
          </p:cNvPr>
          <p:cNvSpPr>
            <a:spLocks/>
          </p:cNvSpPr>
          <p:nvPr userDrawn="1"/>
        </p:nvSpPr>
        <p:spPr>
          <a:xfrm>
            <a:off x="0" y="0"/>
            <a:ext cx="28586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noProof="0" dirty="0"/>
          </a:p>
        </p:txBody>
      </p:sp>
      <p:sp>
        <p:nvSpPr>
          <p:cNvPr id="13" name="Rechteck 12">
            <a:extLst>
              <a:ext uri="{FF2B5EF4-FFF2-40B4-BE49-F238E27FC236}">
                <a16:creationId xmlns:a16="http://schemas.microsoft.com/office/drawing/2014/main" id="{CE6DBBA3-2B76-48D5-9252-3AE4CD938DEB}"/>
              </a:ext>
            </a:extLst>
          </p:cNvPr>
          <p:cNvSpPr>
            <a:spLocks/>
          </p:cNvSpPr>
          <p:nvPr userDrawn="1"/>
        </p:nvSpPr>
        <p:spPr>
          <a:xfrm>
            <a:off x="285866" y="0"/>
            <a:ext cx="440043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noProof="0" dirty="0"/>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544892" y="301943"/>
            <a:ext cx="3882383" cy="2166747"/>
          </a:xfrm>
        </p:spPr>
        <p:txBody>
          <a:bodyPr wrap="square">
            <a:spAutoFit/>
          </a:bodyPr>
          <a:lstStyle>
            <a:lvl1pPr>
              <a:lnSpc>
                <a:spcPct val="80000"/>
              </a:lnSpc>
              <a:defRPr sz="8800" spc="-400" baseline="0"/>
            </a:lvl1pPr>
          </a:lstStyle>
          <a:p>
            <a:r>
              <a:rPr lang="de-DE" noProof="0" dirty="0"/>
              <a:t>Hello</a:t>
            </a:r>
            <a:br>
              <a:rPr lang="de-DE" noProof="0" dirty="0"/>
            </a:br>
            <a:r>
              <a:rPr lang="de-DE" noProof="0" dirty="0" err="1"/>
              <a:t>future</a:t>
            </a:r>
            <a:r>
              <a:rPr lang="de-DE" noProof="0" dirty="0"/>
              <a:t>!</a:t>
            </a:r>
          </a:p>
        </p:txBody>
      </p:sp>
      <p:pic>
        <p:nvPicPr>
          <p:cNvPr id="16" name="Grafik 15">
            <a:extLst>
              <a:ext uri="{FF2B5EF4-FFF2-40B4-BE49-F238E27FC236}">
                <a16:creationId xmlns:a16="http://schemas.microsoft.com/office/drawing/2014/main" id="{93CFE8E3-C9E4-4323-8E49-BFA55BEA0B1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16200000">
            <a:off x="7894053" y="1228357"/>
            <a:ext cx="2190176" cy="309722"/>
          </a:xfrm>
          <a:prstGeom prst="rect">
            <a:avLst/>
          </a:prstGeom>
        </p:spPr>
      </p:pic>
    </p:spTree>
    <p:extLst>
      <p:ext uri="{BB962C8B-B14F-4D97-AF65-F5344CB8AC3E}">
        <p14:creationId xmlns:p14="http://schemas.microsoft.com/office/powerpoint/2010/main" val="1546092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ORKWEAR Kapiteltrenner mit Bild vollflächi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7200" b="1" i="0" baseline="0" dirty="0">
              <a:latin typeface="Arial" panose="020B0604020202020204" pitchFamily="34" charset="0"/>
              <a:ea typeface="+mj-ea"/>
              <a:cs typeface="+mj-cs"/>
              <a:sym typeface="Arial" panose="020B0604020202020204" pitchFamily="34" charset="0"/>
            </a:endParaRPr>
          </a:p>
        </p:txBody>
      </p:sp>
      <p:sp>
        <p:nvSpPr>
          <p:cNvPr id="10" name="Bildplatzhalter 9">
            <a:extLst>
              <a:ext uri="{FF2B5EF4-FFF2-40B4-BE49-F238E27FC236}">
                <a16:creationId xmlns:a16="http://schemas.microsoft.com/office/drawing/2014/main" id="{DAFCC178-B32A-4945-99E0-ED17C54862B5}"/>
              </a:ext>
            </a:extLst>
          </p:cNvPr>
          <p:cNvSpPr>
            <a:spLocks noGrp="1"/>
          </p:cNvSpPr>
          <p:nvPr>
            <p:ph type="pic" sz="quarter" idx="12" hasCustomPrompt="1"/>
          </p:nvPr>
        </p:nvSpPr>
        <p:spPr>
          <a:xfrm>
            <a:off x="0" y="0"/>
            <a:ext cx="9144000" cy="5143500"/>
          </a:xfrm>
          <a:custGeom>
            <a:avLst/>
            <a:gdLst>
              <a:gd name="connsiteX0" fmla="*/ 0 w 9144000"/>
              <a:gd name="connsiteY0" fmla="*/ 0 h 5143500"/>
              <a:gd name="connsiteX1" fmla="*/ 7227207 w 9144000"/>
              <a:gd name="connsiteY1" fmla="*/ 0 h 5143500"/>
              <a:gd name="connsiteX2" fmla="*/ 7227207 w 9144000"/>
              <a:gd name="connsiteY2" fmla="*/ 231774 h 5143500"/>
              <a:gd name="connsiteX3" fmla="*/ 8866188 w 9144000"/>
              <a:gd name="connsiteY3" fmla="*/ 231774 h 5143500"/>
              <a:gd name="connsiteX4" fmla="*/ 8866188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0" y="0"/>
                </a:moveTo>
                <a:lnTo>
                  <a:pt x="7227207" y="0"/>
                </a:lnTo>
                <a:lnTo>
                  <a:pt x="7227207" y="231774"/>
                </a:lnTo>
                <a:lnTo>
                  <a:pt x="8866188" y="231774"/>
                </a:lnTo>
                <a:lnTo>
                  <a:pt x="8866188" y="0"/>
                </a:lnTo>
                <a:lnTo>
                  <a:pt x="9144000" y="0"/>
                </a:lnTo>
                <a:lnTo>
                  <a:pt x="9144000" y="5143500"/>
                </a:lnTo>
                <a:lnTo>
                  <a:pt x="0" y="5143500"/>
                </a:lnTo>
                <a:close/>
              </a:path>
            </a:pathLst>
          </a:custGeom>
          <a:solidFill>
            <a:schemeClr val="bg1">
              <a:lumMod val="95000"/>
            </a:schemeClr>
          </a:solidFill>
        </p:spPr>
        <p:txBody>
          <a:bodyPr wrap="square" lIns="144000" tIns="108000" rIns="144000" bIns="108000" anchor="b">
            <a:noAutofit/>
          </a:bodyPr>
          <a:lstStyle>
            <a:lvl1pPr>
              <a:defRPr/>
            </a:lvl1pPr>
          </a:lstStyle>
          <a:p>
            <a:r>
              <a:rPr lang="de-DE" dirty="0"/>
              <a:t>Durch Klick auf das Icon ein Bild einfügen</a:t>
            </a:r>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296863" y="206693"/>
            <a:ext cx="3882383" cy="3545586"/>
          </a:xfrm>
        </p:spPr>
        <p:txBody>
          <a:bodyPr wrap="square">
            <a:spAutoFit/>
          </a:bodyPr>
          <a:lstStyle>
            <a:lvl1pPr>
              <a:lnSpc>
                <a:spcPct val="80000"/>
              </a:lnSpc>
              <a:defRPr sz="7200" spc="-300" baseline="0"/>
            </a:lvl1pPr>
          </a:lstStyle>
          <a:p>
            <a:r>
              <a:rPr lang="de-DE" dirty="0"/>
              <a:t>Kapitel-</a:t>
            </a:r>
            <a:r>
              <a:rPr lang="de-DE" dirty="0" err="1"/>
              <a:t>trenner</a:t>
            </a:r>
            <a:r>
              <a:rPr lang="de-DE" dirty="0"/>
              <a:t> oder Highlight</a:t>
            </a:r>
            <a:endParaRPr lang="de-DE" noProof="0" dirty="0"/>
          </a:p>
        </p:txBody>
      </p:sp>
    </p:spTree>
    <p:extLst>
      <p:ext uri="{BB962C8B-B14F-4D97-AF65-F5344CB8AC3E}">
        <p14:creationId xmlns:p14="http://schemas.microsoft.com/office/powerpoint/2010/main" val="220623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ORKWEAR Kapiteltrenner ohne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7200" b="1" i="0" baseline="0" dirty="0">
              <a:latin typeface="Arial" panose="020B0604020202020204" pitchFamily="34" charset="0"/>
              <a:ea typeface="+mj-ea"/>
              <a:cs typeface="+mj-cs"/>
              <a:sym typeface="Arial" panose="020B0604020202020204" pitchFamily="34" charset="0"/>
            </a:endParaRPr>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296863" y="206693"/>
            <a:ext cx="3882383" cy="3545586"/>
          </a:xfrm>
        </p:spPr>
        <p:txBody>
          <a:bodyPr wrap="square">
            <a:spAutoFit/>
          </a:bodyPr>
          <a:lstStyle>
            <a:lvl1pPr>
              <a:lnSpc>
                <a:spcPct val="80000"/>
              </a:lnSpc>
              <a:defRPr sz="7200" spc="-300" baseline="0"/>
            </a:lvl1pPr>
          </a:lstStyle>
          <a:p>
            <a:r>
              <a:rPr lang="de-DE" dirty="0"/>
              <a:t>Kapitel-</a:t>
            </a:r>
            <a:r>
              <a:rPr lang="de-DE" dirty="0" err="1"/>
              <a:t>trenner</a:t>
            </a:r>
            <a:r>
              <a:rPr lang="de-DE" dirty="0"/>
              <a:t> oder Highlight</a:t>
            </a:r>
            <a:endParaRPr lang="de-DE" noProof="0" dirty="0"/>
          </a:p>
        </p:txBody>
      </p:sp>
      <p:sp>
        <p:nvSpPr>
          <p:cNvPr id="3" name="Fußzeilenplatzhalter 2">
            <a:extLst>
              <a:ext uri="{FF2B5EF4-FFF2-40B4-BE49-F238E27FC236}">
                <a16:creationId xmlns:a16="http://schemas.microsoft.com/office/drawing/2014/main" id="{F81F372E-C886-463B-BBF8-8EE354F3FDD4}"/>
              </a:ext>
            </a:extLst>
          </p:cNvPr>
          <p:cNvSpPr>
            <a:spLocks noGrp="1"/>
          </p:cNvSpPr>
          <p:nvPr>
            <p:ph type="ftr" sz="quarter" idx="11"/>
          </p:nvPr>
        </p:nvSpPr>
        <p:spPr>
          <a:xfrm>
            <a:off x="292569" y="4884854"/>
            <a:ext cx="3086100" cy="123111"/>
          </a:xfrm>
        </p:spPr>
        <p:txBody>
          <a:bodyPr/>
          <a:lstStyle>
            <a:lvl1pPr>
              <a:defRPr/>
            </a:lvl1pPr>
          </a:lstStyle>
          <a:p>
            <a:r>
              <a:rPr lang="de-DE" dirty="0"/>
              <a:t>Präsentationstitel – Datum</a:t>
            </a:r>
          </a:p>
        </p:txBody>
      </p:sp>
    </p:spTree>
    <p:extLst>
      <p:ext uri="{BB962C8B-B14F-4D97-AF65-F5344CB8AC3E}">
        <p14:creationId xmlns:p14="http://schemas.microsoft.com/office/powerpoint/2010/main" val="106217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ORKWEAR Titel und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extLst>
              <p:ext uri="{D42A27DB-BD31-4B8C-83A1-F6EECF244321}">
                <p14:modId xmlns:p14="http://schemas.microsoft.com/office/powerpoint/2010/main" val="3408725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9" name="Textplatzhalter 8">
            <a:extLst>
              <a:ext uri="{FF2B5EF4-FFF2-40B4-BE49-F238E27FC236}">
                <a16:creationId xmlns:a16="http://schemas.microsoft.com/office/drawing/2014/main" id="{DFCBCB13-83DC-40D7-9C5E-49B5EF96FB2D}"/>
              </a:ext>
            </a:extLst>
          </p:cNvPr>
          <p:cNvSpPr>
            <a:spLocks noGrp="1"/>
          </p:cNvSpPr>
          <p:nvPr>
            <p:ph type="body" sz="quarter" idx="12"/>
          </p:nvPr>
        </p:nvSpPr>
        <p:spPr>
          <a:xfrm>
            <a:off x="292569" y="1172539"/>
            <a:ext cx="8564094"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a:extLst>
              <a:ext uri="{FF2B5EF4-FFF2-40B4-BE49-F238E27FC236}">
                <a16:creationId xmlns:a16="http://schemas.microsoft.com/office/drawing/2014/main" id="{C137A7F6-3552-4CFA-816B-9C2DFB06AA7C}"/>
              </a:ext>
            </a:extLst>
          </p:cNvPr>
          <p:cNvSpPr>
            <a:spLocks noGrp="1"/>
          </p:cNvSpPr>
          <p:nvPr>
            <p:ph type="body" sz="quarter" idx="13" hasCustomPrompt="1"/>
          </p:nvPr>
        </p:nvSpPr>
        <p:spPr>
          <a:xfrm>
            <a:off x="292569" y="4644544"/>
            <a:ext cx="8564094" cy="123111"/>
          </a:xfrm>
        </p:spPr>
        <p:txBody>
          <a:bodyPr anchor="b"/>
          <a:lstStyle>
            <a:lvl1pPr>
              <a:defRPr sz="800"/>
            </a:lvl1pPr>
            <a:lvl2pPr>
              <a:defRPr sz="800"/>
            </a:lvl2pPr>
            <a:lvl3pPr>
              <a:defRPr sz="800"/>
            </a:lvl3pPr>
            <a:lvl4pPr>
              <a:defRPr sz="800"/>
            </a:lvl4pPr>
            <a:lvl5pPr>
              <a:defRPr sz="800"/>
            </a:lvl5pPr>
          </a:lstStyle>
          <a:p>
            <a:pPr lvl="0"/>
            <a:r>
              <a:rPr lang="de-DE" dirty="0"/>
              <a:t>Bitte Quelle/Fußnote einfügen</a:t>
            </a:r>
          </a:p>
        </p:txBody>
      </p:sp>
      <p:sp>
        <p:nvSpPr>
          <p:cNvPr id="4" name="Titel 3">
            <a:extLst>
              <a:ext uri="{FF2B5EF4-FFF2-40B4-BE49-F238E27FC236}">
                <a16:creationId xmlns:a16="http://schemas.microsoft.com/office/drawing/2014/main" id="{DC43C92E-F527-498E-B0F0-43A221A87876}"/>
              </a:ext>
            </a:extLst>
          </p:cNvPr>
          <p:cNvSpPr>
            <a:spLocks noGrp="1"/>
          </p:cNvSpPr>
          <p:nvPr>
            <p:ph type="title"/>
          </p:nvPr>
        </p:nvSpPr>
        <p:spPr/>
        <p:txBody>
          <a:bodyPr/>
          <a:lstStyle>
            <a:lvl1pPr>
              <a:defRPr/>
            </a:lvl1pPr>
          </a:lstStyle>
          <a:p>
            <a:r>
              <a:rPr lang="de-DE" dirty="0"/>
              <a:t>Mastertitelformat bearbeiten</a:t>
            </a:r>
            <a:endParaRPr lang="de-DE" noProof="0" dirty="0"/>
          </a:p>
        </p:txBody>
      </p:sp>
    </p:spTree>
    <p:extLst>
      <p:ext uri="{BB962C8B-B14F-4D97-AF65-F5344CB8AC3E}">
        <p14:creationId xmlns:p14="http://schemas.microsoft.com/office/powerpoint/2010/main" val="4249386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ORKWEAR Title und 2 Spalten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extLst>
              <p:ext uri="{D42A27DB-BD31-4B8C-83A1-F6EECF244321}">
                <p14:modId xmlns:p14="http://schemas.microsoft.com/office/powerpoint/2010/main" val="2981972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4"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9" name="Textplatzhalter 8">
            <a:extLst>
              <a:ext uri="{FF2B5EF4-FFF2-40B4-BE49-F238E27FC236}">
                <a16:creationId xmlns:a16="http://schemas.microsoft.com/office/drawing/2014/main" id="{DFCBCB13-83DC-40D7-9C5E-49B5EF96FB2D}"/>
              </a:ext>
            </a:extLst>
          </p:cNvPr>
          <p:cNvSpPr>
            <a:spLocks noGrp="1"/>
          </p:cNvSpPr>
          <p:nvPr>
            <p:ph type="body" sz="quarter" idx="12"/>
          </p:nvPr>
        </p:nvSpPr>
        <p:spPr>
          <a:xfrm>
            <a:off x="292569" y="1172539"/>
            <a:ext cx="4171481"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a:extLst>
              <a:ext uri="{FF2B5EF4-FFF2-40B4-BE49-F238E27FC236}">
                <a16:creationId xmlns:a16="http://schemas.microsoft.com/office/drawing/2014/main" id="{C2655BAE-F12F-440C-A41B-EEB26F649120}"/>
              </a:ext>
            </a:extLst>
          </p:cNvPr>
          <p:cNvSpPr>
            <a:spLocks noGrp="1"/>
          </p:cNvSpPr>
          <p:nvPr>
            <p:ph type="body" sz="quarter" idx="14"/>
          </p:nvPr>
        </p:nvSpPr>
        <p:spPr>
          <a:xfrm>
            <a:off x="4679952" y="1172539"/>
            <a:ext cx="4172400"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3">
            <a:extLst>
              <a:ext uri="{FF2B5EF4-FFF2-40B4-BE49-F238E27FC236}">
                <a16:creationId xmlns:a16="http://schemas.microsoft.com/office/drawing/2014/main" id="{9F357002-80FE-48F3-B1EE-888F8ADCBEC0}"/>
              </a:ext>
            </a:extLst>
          </p:cNvPr>
          <p:cNvSpPr>
            <a:spLocks noGrp="1"/>
          </p:cNvSpPr>
          <p:nvPr>
            <p:ph type="body" sz="quarter" idx="15" hasCustomPrompt="1"/>
          </p:nvPr>
        </p:nvSpPr>
        <p:spPr>
          <a:xfrm>
            <a:off x="292569" y="4644544"/>
            <a:ext cx="8564400" cy="123111"/>
          </a:xfrm>
        </p:spPr>
        <p:txBody>
          <a:bodyPr anchor="b"/>
          <a:lstStyle>
            <a:lvl1pPr>
              <a:defRPr sz="800"/>
            </a:lvl1pPr>
            <a:lvl2pPr>
              <a:defRPr sz="800"/>
            </a:lvl2pPr>
            <a:lvl3pPr>
              <a:defRPr sz="800"/>
            </a:lvl3pPr>
            <a:lvl4pPr>
              <a:defRPr sz="800"/>
            </a:lvl4pPr>
            <a:lvl5pPr>
              <a:defRPr sz="800"/>
            </a:lvl5pPr>
          </a:lstStyle>
          <a:p>
            <a:pPr lvl="0"/>
            <a:r>
              <a:rPr lang="de-DE" dirty="0"/>
              <a:t>Bitte Quelle/Fußnote einfügen</a:t>
            </a:r>
          </a:p>
        </p:txBody>
      </p:sp>
      <p:sp>
        <p:nvSpPr>
          <p:cNvPr id="4" name="Titel 3">
            <a:extLst>
              <a:ext uri="{FF2B5EF4-FFF2-40B4-BE49-F238E27FC236}">
                <a16:creationId xmlns:a16="http://schemas.microsoft.com/office/drawing/2014/main" id="{9FDF7282-4EDC-481F-AD81-E88FC9F6981A}"/>
              </a:ext>
            </a:extLst>
          </p:cNvPr>
          <p:cNvSpPr>
            <a:spLocks noGrp="1"/>
          </p:cNvSpPr>
          <p:nvPr>
            <p:ph type="title"/>
          </p:nvPr>
        </p:nvSpPr>
        <p:spPr/>
        <p:txBody>
          <a:bodyPr/>
          <a:lstStyle>
            <a:lvl1pPr>
              <a:defRPr/>
            </a:lvl1pPr>
          </a:lstStyle>
          <a:p>
            <a:r>
              <a:rPr lang="de-DE" dirty="0"/>
              <a:t>Mastertitelformat bearbeiten</a:t>
            </a:r>
            <a:endParaRPr lang="de-DE" noProof="0" dirty="0"/>
          </a:p>
        </p:txBody>
      </p:sp>
    </p:spTree>
    <p:extLst>
      <p:ext uri="{BB962C8B-B14F-4D97-AF65-F5344CB8AC3E}">
        <p14:creationId xmlns:p14="http://schemas.microsoft.com/office/powerpoint/2010/main" val="895916994"/>
      </p:ext>
    </p:extLst>
  </p:cSld>
  <p:clrMapOvr>
    <a:masterClrMapping/>
  </p:clrMapOvr>
  <p:extLst>
    <p:ext uri="{DCECCB84-F9BA-43D5-87BE-67443E8EF086}">
      <p15:sldGuideLst xmlns:p15="http://schemas.microsoft.com/office/powerpoint/2012/main">
        <p15:guide id="1" pos="2948">
          <p15:clr>
            <a:srgbClr val="F26B43"/>
          </p15:clr>
        </p15:guide>
        <p15:guide id="2" pos="2812">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ORKWEAR Title und 2 Spalten Bild und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extLst>
              <p:ext uri="{D42A27DB-BD31-4B8C-83A1-F6EECF244321}">
                <p14:modId xmlns:p14="http://schemas.microsoft.com/office/powerpoint/2010/main" val="3101699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10" name="Bildplatzhalter 9">
            <a:extLst>
              <a:ext uri="{FF2B5EF4-FFF2-40B4-BE49-F238E27FC236}">
                <a16:creationId xmlns:a16="http://schemas.microsoft.com/office/drawing/2014/main" id="{8A4671CC-B8C1-460D-8680-669D2E4A88BA}"/>
              </a:ext>
            </a:extLst>
          </p:cNvPr>
          <p:cNvSpPr>
            <a:spLocks noGrp="1"/>
          </p:cNvSpPr>
          <p:nvPr>
            <p:ph type="pic" sz="quarter" idx="12" hasCustomPrompt="1"/>
          </p:nvPr>
        </p:nvSpPr>
        <p:spPr>
          <a:xfrm>
            <a:off x="292569" y="1172539"/>
            <a:ext cx="4172400" cy="3594724"/>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2" name="Textplatzhalter 11">
            <a:extLst>
              <a:ext uri="{FF2B5EF4-FFF2-40B4-BE49-F238E27FC236}">
                <a16:creationId xmlns:a16="http://schemas.microsoft.com/office/drawing/2014/main" id="{4D981FE4-AA1F-4380-BA53-B84818F36105}"/>
              </a:ext>
            </a:extLst>
          </p:cNvPr>
          <p:cNvSpPr>
            <a:spLocks noGrp="1"/>
          </p:cNvSpPr>
          <p:nvPr>
            <p:ph type="body" sz="quarter" idx="13"/>
          </p:nvPr>
        </p:nvSpPr>
        <p:spPr>
          <a:xfrm>
            <a:off x="4679952" y="1172539"/>
            <a:ext cx="4172400"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14">
            <a:extLst>
              <a:ext uri="{FF2B5EF4-FFF2-40B4-BE49-F238E27FC236}">
                <a16:creationId xmlns:a16="http://schemas.microsoft.com/office/drawing/2014/main" id="{44B8C4EB-5D33-4859-AC2F-C07DC85F4FFF}"/>
              </a:ext>
            </a:extLst>
          </p:cNvPr>
          <p:cNvSpPr>
            <a:spLocks noGrp="1"/>
          </p:cNvSpPr>
          <p:nvPr>
            <p:ph type="body" sz="quarter" idx="14" hasCustomPrompt="1"/>
          </p:nvPr>
        </p:nvSpPr>
        <p:spPr>
          <a:xfrm>
            <a:off x="4679952" y="4644152"/>
            <a:ext cx="4172400" cy="123111"/>
          </a:xfrm>
        </p:spPr>
        <p:txBody>
          <a:bodyPr anchor="b"/>
          <a:lstStyle>
            <a:lvl1pPr>
              <a:defRPr sz="800"/>
            </a:lvl1pPr>
            <a:lvl2pPr>
              <a:defRPr sz="800"/>
            </a:lvl2pPr>
            <a:lvl3pPr>
              <a:defRPr sz="800"/>
            </a:lvl3pPr>
            <a:lvl4pPr>
              <a:defRPr sz="800"/>
            </a:lvl4pPr>
            <a:lvl5pPr>
              <a:defRPr sz="800"/>
            </a:lvl5pPr>
          </a:lstStyle>
          <a:p>
            <a:pPr lvl="0"/>
            <a:r>
              <a:rPr lang="de-DE" dirty="0"/>
              <a:t>Bitte Quelle/Fußnote einfügen</a:t>
            </a:r>
          </a:p>
        </p:txBody>
      </p:sp>
      <p:sp>
        <p:nvSpPr>
          <p:cNvPr id="4" name="Titel 3">
            <a:extLst>
              <a:ext uri="{FF2B5EF4-FFF2-40B4-BE49-F238E27FC236}">
                <a16:creationId xmlns:a16="http://schemas.microsoft.com/office/drawing/2014/main" id="{082193EA-1102-4932-B14B-73E5CD601F9D}"/>
              </a:ext>
            </a:extLst>
          </p:cNvPr>
          <p:cNvSpPr>
            <a:spLocks noGrp="1"/>
          </p:cNvSpPr>
          <p:nvPr>
            <p:ph type="title"/>
          </p:nvPr>
        </p:nvSpPr>
        <p:spPr/>
        <p:txBody>
          <a:bodyPr/>
          <a:lstStyle>
            <a:lvl1pPr>
              <a:defRPr/>
            </a:lvl1pPr>
          </a:lstStyle>
          <a:p>
            <a:r>
              <a:rPr lang="de-DE" dirty="0"/>
              <a:t>Mastertitelformat bearbeiten</a:t>
            </a:r>
            <a:endParaRPr lang="de-DE" noProof="0" dirty="0"/>
          </a:p>
        </p:txBody>
      </p:sp>
    </p:spTree>
    <p:extLst>
      <p:ext uri="{BB962C8B-B14F-4D97-AF65-F5344CB8AC3E}">
        <p14:creationId xmlns:p14="http://schemas.microsoft.com/office/powerpoint/2010/main" val="4148123779"/>
      </p:ext>
    </p:extLst>
  </p:cSld>
  <p:clrMapOvr>
    <a:masterClrMapping/>
  </p:clrMapOvr>
  <p:extLst>
    <p:ext uri="{DCECCB84-F9BA-43D5-87BE-67443E8EF086}">
      <p15:sldGuideLst xmlns:p15="http://schemas.microsoft.com/office/powerpoint/2012/main">
        <p15:guide id="1" pos="2948">
          <p15:clr>
            <a:srgbClr val="F26B43"/>
          </p15:clr>
        </p15:guide>
        <p15:guide id="2" pos="2812">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ORKWEAR Title und 2 Spalten Text und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extLst>
              <p:ext uri="{D42A27DB-BD31-4B8C-83A1-F6EECF244321}">
                <p14:modId xmlns:p14="http://schemas.microsoft.com/office/powerpoint/2010/main" val="4168370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4170971" cy="246221"/>
          </a:xfrm>
        </p:spPr>
        <p:txBody>
          <a:bodyPr/>
          <a:lstStyle>
            <a:lvl1pPr>
              <a:defRPr b="1"/>
            </a:lvl1pPr>
            <a:lvl2pPr marL="0" indent="0">
              <a:buNone/>
              <a:defRPr/>
            </a:lvl2pPr>
          </a:lstStyle>
          <a:p>
            <a:pPr lvl="0"/>
            <a:r>
              <a:rPr lang="de-DE" dirty="0"/>
              <a:t>Untertitelformat bearbeiten</a:t>
            </a:r>
          </a:p>
        </p:txBody>
      </p:sp>
      <p:sp>
        <p:nvSpPr>
          <p:cNvPr id="8" name="Textplatzhalter 7">
            <a:extLst>
              <a:ext uri="{FF2B5EF4-FFF2-40B4-BE49-F238E27FC236}">
                <a16:creationId xmlns:a16="http://schemas.microsoft.com/office/drawing/2014/main" id="{497FB7DD-6469-498D-9329-841A69C5849A}"/>
              </a:ext>
            </a:extLst>
          </p:cNvPr>
          <p:cNvSpPr>
            <a:spLocks noGrp="1"/>
          </p:cNvSpPr>
          <p:nvPr>
            <p:ph type="body" sz="quarter" idx="12"/>
          </p:nvPr>
        </p:nvSpPr>
        <p:spPr>
          <a:xfrm>
            <a:off x="292569" y="1172539"/>
            <a:ext cx="4172400"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a:extLst>
              <a:ext uri="{FF2B5EF4-FFF2-40B4-BE49-F238E27FC236}">
                <a16:creationId xmlns:a16="http://schemas.microsoft.com/office/drawing/2014/main" id="{44D6ED4D-6B6F-4047-904F-F4FBEE03C33B}"/>
              </a:ext>
            </a:extLst>
          </p:cNvPr>
          <p:cNvSpPr>
            <a:spLocks noGrp="1"/>
          </p:cNvSpPr>
          <p:nvPr>
            <p:ph type="body" sz="quarter" idx="13" hasCustomPrompt="1"/>
          </p:nvPr>
        </p:nvSpPr>
        <p:spPr>
          <a:xfrm>
            <a:off x="292569" y="4644544"/>
            <a:ext cx="4172400" cy="123111"/>
          </a:xfrm>
        </p:spPr>
        <p:txBody>
          <a:bodyPr anchor="b"/>
          <a:lstStyle>
            <a:lvl1pPr>
              <a:defRPr sz="800"/>
            </a:lvl1pPr>
          </a:lstStyle>
          <a:p>
            <a:pPr lvl="0"/>
            <a:r>
              <a:rPr lang="de-DE" dirty="0"/>
              <a:t>Bitte Quelle/Fußnote einfügen</a:t>
            </a:r>
          </a:p>
        </p:txBody>
      </p:sp>
      <p:sp>
        <p:nvSpPr>
          <p:cNvPr id="25" name="Bildplatzhalter 24">
            <a:extLst>
              <a:ext uri="{FF2B5EF4-FFF2-40B4-BE49-F238E27FC236}">
                <a16:creationId xmlns:a16="http://schemas.microsoft.com/office/drawing/2014/main" id="{F68BFC25-3582-4D55-8636-F8642EEDA3B0}"/>
              </a:ext>
            </a:extLst>
          </p:cNvPr>
          <p:cNvSpPr>
            <a:spLocks noGrp="1"/>
          </p:cNvSpPr>
          <p:nvPr>
            <p:ph type="pic" sz="quarter" idx="14" hasCustomPrompt="1"/>
          </p:nvPr>
        </p:nvSpPr>
        <p:spPr>
          <a:xfrm>
            <a:off x="4686300" y="0"/>
            <a:ext cx="4457700" cy="5143500"/>
          </a:xfrm>
          <a:custGeom>
            <a:avLst/>
            <a:gdLst>
              <a:gd name="connsiteX0" fmla="*/ 0 w 4457700"/>
              <a:gd name="connsiteY0" fmla="*/ 0 h 5143500"/>
              <a:gd name="connsiteX1" fmla="*/ 2549021 w 4457700"/>
              <a:gd name="connsiteY1" fmla="*/ 0 h 5143500"/>
              <a:gd name="connsiteX2" fmla="*/ 2549021 w 4457700"/>
              <a:gd name="connsiteY2" fmla="*/ 231774 h 5143500"/>
              <a:gd name="connsiteX3" fmla="*/ 4171774 w 4457700"/>
              <a:gd name="connsiteY3" fmla="*/ 231774 h 5143500"/>
              <a:gd name="connsiteX4" fmla="*/ 4171774 w 4457700"/>
              <a:gd name="connsiteY4" fmla="*/ 0 h 5143500"/>
              <a:gd name="connsiteX5" fmla="*/ 4457700 w 4457700"/>
              <a:gd name="connsiteY5" fmla="*/ 0 h 5143500"/>
              <a:gd name="connsiteX6" fmla="*/ 4457700 w 4457700"/>
              <a:gd name="connsiteY6" fmla="*/ 5143500 h 5143500"/>
              <a:gd name="connsiteX7" fmla="*/ 0 w 44577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0" h="5143500">
                <a:moveTo>
                  <a:pt x="0" y="0"/>
                </a:moveTo>
                <a:lnTo>
                  <a:pt x="2549021" y="0"/>
                </a:lnTo>
                <a:lnTo>
                  <a:pt x="2549021" y="231774"/>
                </a:lnTo>
                <a:lnTo>
                  <a:pt x="4171774" y="231774"/>
                </a:lnTo>
                <a:lnTo>
                  <a:pt x="4171774" y="0"/>
                </a:lnTo>
                <a:lnTo>
                  <a:pt x="4457700" y="0"/>
                </a:lnTo>
                <a:lnTo>
                  <a:pt x="4457700" y="5143500"/>
                </a:lnTo>
                <a:lnTo>
                  <a:pt x="0" y="5143500"/>
                </a:lnTo>
                <a:close/>
              </a:path>
            </a:pathLst>
          </a:custGeo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a:t>
            </a:r>
            <a:br>
              <a:rPr lang="de-DE" dirty="0"/>
            </a:br>
            <a:r>
              <a:rPr lang="de-DE" dirty="0"/>
              <a:t>ein Bild einfügen</a:t>
            </a:r>
          </a:p>
          <a:p>
            <a:endParaRPr lang="de-DE" dirty="0"/>
          </a:p>
        </p:txBody>
      </p:sp>
      <p:sp>
        <p:nvSpPr>
          <p:cNvPr id="4" name="Titel 3">
            <a:extLst>
              <a:ext uri="{FF2B5EF4-FFF2-40B4-BE49-F238E27FC236}">
                <a16:creationId xmlns:a16="http://schemas.microsoft.com/office/drawing/2014/main" id="{9CA9EEB5-34B4-480C-8F01-9E6308DC63A4}"/>
              </a:ext>
            </a:extLst>
          </p:cNvPr>
          <p:cNvSpPr>
            <a:spLocks noGrp="1"/>
          </p:cNvSpPr>
          <p:nvPr>
            <p:ph type="title" hasCustomPrompt="1"/>
          </p:nvPr>
        </p:nvSpPr>
        <p:spPr>
          <a:xfrm>
            <a:off x="292569" y="239867"/>
            <a:ext cx="4172400" cy="344710"/>
          </a:xfrm>
        </p:spPr>
        <p:txBody>
          <a:bodyPr/>
          <a:lstStyle>
            <a:lvl1pPr>
              <a:defRPr/>
            </a:lvl1pPr>
          </a:lstStyle>
          <a:p>
            <a:r>
              <a:rPr lang="de-DE" dirty="0"/>
              <a:t>Mastertitel bearbeiten</a:t>
            </a:r>
            <a:endParaRPr lang="de-DE" noProof="0" dirty="0"/>
          </a:p>
        </p:txBody>
      </p:sp>
    </p:spTree>
    <p:extLst>
      <p:ext uri="{BB962C8B-B14F-4D97-AF65-F5344CB8AC3E}">
        <p14:creationId xmlns:p14="http://schemas.microsoft.com/office/powerpoint/2010/main" val="1565889670"/>
      </p:ext>
    </p:extLst>
  </p:cSld>
  <p:clrMapOvr>
    <a:masterClrMapping/>
  </p:clrMapOvr>
  <p:extLst>
    <p:ext uri="{DCECCB84-F9BA-43D5-87BE-67443E8EF086}">
      <p15:sldGuideLst xmlns:p15="http://schemas.microsoft.com/office/powerpoint/2012/main">
        <p15:guide id="1" pos="2948">
          <p15:clr>
            <a:srgbClr val="F26B43"/>
          </p15:clr>
        </p15:guide>
        <p15:guide id="2" pos="2812">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ORKWEAR Titel und Tabel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6"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8" name="Tabellenplatzhalter 7">
            <a:extLst>
              <a:ext uri="{FF2B5EF4-FFF2-40B4-BE49-F238E27FC236}">
                <a16:creationId xmlns:a16="http://schemas.microsoft.com/office/drawing/2014/main" id="{B76A8F26-EE03-4743-9F1E-563EBE374557}"/>
              </a:ext>
            </a:extLst>
          </p:cNvPr>
          <p:cNvSpPr>
            <a:spLocks noGrp="1"/>
          </p:cNvSpPr>
          <p:nvPr>
            <p:ph type="tbl" sz="quarter" idx="12" hasCustomPrompt="1"/>
          </p:nvPr>
        </p:nvSpPr>
        <p:spPr>
          <a:xfrm>
            <a:off x="292099" y="1166811"/>
            <a:ext cx="8564563" cy="3362400"/>
          </a:xfrm>
        </p:spPr>
        <p:txBody>
          <a:bodyPr vert="horz" lIns="0" tIns="0" rIns="0" bIns="0" rtlCol="0">
            <a:noAutofit/>
          </a:bodyPr>
          <a:lstStyle>
            <a:lvl1pPr marL="0" marR="0" indent="0" algn="l" defTabSz="685800" rtl="0" eaLnBrk="1" fontAlgn="auto" latinLnBrk="0" hangingPunct="1">
              <a:lnSpc>
                <a:spcPct val="100000"/>
              </a:lnSpc>
              <a:spcBef>
                <a:spcPts val="0"/>
              </a:spcBef>
              <a:buClrTx/>
              <a:buSzTx/>
              <a:buFont typeface="Arial" panose="020B0604020202020204" pitchFamily="34" charset="0"/>
              <a:buNone/>
              <a:tabLst/>
              <a:defRPr lang="de-DE" sz="1600" kern="1200" dirty="0">
                <a:solidFill>
                  <a:schemeClr val="tx1"/>
                </a:solidFill>
                <a:latin typeface="+mn-lt"/>
                <a:ea typeface="+mn-ea"/>
                <a:cs typeface="+mn-cs"/>
              </a:defRPr>
            </a:lvl1pPr>
          </a:lstStyle>
          <a:p>
            <a:pPr marR="0" lvl="0" fontAlgn="auto">
              <a:spcBef>
                <a:spcPts val="0"/>
              </a:spcBef>
              <a:spcAft>
                <a:spcPts val="1200"/>
              </a:spcAft>
              <a:buClrTx/>
              <a:buSzTx/>
              <a:tabLst/>
            </a:pPr>
            <a:r>
              <a:rPr lang="de-DE" dirty="0"/>
              <a:t>Durch Klick auf das Icon eine Tabelle erstellen</a:t>
            </a:r>
          </a:p>
          <a:p>
            <a:pPr marR="0" lvl="0" fontAlgn="auto">
              <a:spcBef>
                <a:spcPts val="0"/>
              </a:spcBef>
              <a:spcAft>
                <a:spcPts val="1200"/>
              </a:spcAft>
              <a:buClrTx/>
              <a:buSzTx/>
              <a:tabLst/>
            </a:pPr>
            <a:endParaRPr lang="de-DE" dirty="0"/>
          </a:p>
          <a:p>
            <a:pPr marR="0" lvl="0" fontAlgn="auto">
              <a:spcBef>
                <a:spcPts val="0"/>
              </a:spcBef>
              <a:spcAft>
                <a:spcPts val="1200"/>
              </a:spcAft>
              <a:buClrTx/>
              <a:buSzTx/>
              <a:tabLst/>
            </a:pPr>
            <a:endParaRPr lang="de-DE" dirty="0"/>
          </a:p>
        </p:txBody>
      </p:sp>
      <p:sp>
        <p:nvSpPr>
          <p:cNvPr id="12" name="Textplatzhalter 11">
            <a:extLst>
              <a:ext uri="{FF2B5EF4-FFF2-40B4-BE49-F238E27FC236}">
                <a16:creationId xmlns:a16="http://schemas.microsoft.com/office/drawing/2014/main" id="{6FBFC2B1-A6C8-4B2F-9382-B7CA094CA528}"/>
              </a:ext>
            </a:extLst>
          </p:cNvPr>
          <p:cNvSpPr>
            <a:spLocks noGrp="1"/>
          </p:cNvSpPr>
          <p:nvPr>
            <p:ph type="body" sz="quarter" idx="13" hasCustomPrompt="1"/>
          </p:nvPr>
        </p:nvSpPr>
        <p:spPr>
          <a:xfrm>
            <a:off x="292569" y="4644544"/>
            <a:ext cx="8564400" cy="123111"/>
          </a:xfrm>
        </p:spPr>
        <p:txBody>
          <a:bodyPr anchor="b">
            <a:spAutoFit/>
          </a:bodyPr>
          <a:lstStyle>
            <a:lvl1pPr>
              <a:defRPr sz="800"/>
            </a:lvl1pPr>
          </a:lstStyle>
          <a:p>
            <a:pPr lvl="0"/>
            <a:r>
              <a:rPr lang="de-DE" dirty="0"/>
              <a:t>Bitte Quelle/Fußnote einfügen</a:t>
            </a:r>
          </a:p>
        </p:txBody>
      </p:sp>
      <p:sp>
        <p:nvSpPr>
          <p:cNvPr id="4" name="Titel 3">
            <a:extLst>
              <a:ext uri="{FF2B5EF4-FFF2-40B4-BE49-F238E27FC236}">
                <a16:creationId xmlns:a16="http://schemas.microsoft.com/office/drawing/2014/main" id="{69A9E667-45CD-4DCD-B69E-EF5AC6C087BF}"/>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3566733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ORKWEAR Titel, Tabelle und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8" name="Tabellenplatzhalter 7">
            <a:extLst>
              <a:ext uri="{FF2B5EF4-FFF2-40B4-BE49-F238E27FC236}">
                <a16:creationId xmlns:a16="http://schemas.microsoft.com/office/drawing/2014/main" id="{B76A8F26-EE03-4743-9F1E-563EBE374557}"/>
              </a:ext>
            </a:extLst>
          </p:cNvPr>
          <p:cNvSpPr>
            <a:spLocks noGrp="1"/>
          </p:cNvSpPr>
          <p:nvPr>
            <p:ph type="tbl" sz="quarter" idx="12" hasCustomPrompt="1"/>
          </p:nvPr>
        </p:nvSpPr>
        <p:spPr>
          <a:xfrm>
            <a:off x="292099" y="1166812"/>
            <a:ext cx="4172400" cy="3600451"/>
          </a:xfrm>
        </p:spPr>
        <p:txBody>
          <a:bodyPr>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de-DE" sz="1600" kern="1200" dirty="0">
                <a:solidFill>
                  <a:schemeClr val="tx1"/>
                </a:solidFill>
                <a:latin typeface="+mn-lt"/>
                <a:ea typeface="+mn-ea"/>
                <a:cs typeface="+mn-cs"/>
              </a:defRPr>
            </a:lvl1pPr>
          </a:lstStyle>
          <a:p>
            <a:pPr marR="0" lvl="0" fontAlgn="auto">
              <a:spcBef>
                <a:spcPts val="0"/>
              </a:spcBef>
              <a:spcAft>
                <a:spcPts val="1200"/>
              </a:spcAft>
              <a:buClrTx/>
              <a:buSzTx/>
              <a:tabLst/>
            </a:pPr>
            <a:r>
              <a:rPr lang="de-DE" dirty="0"/>
              <a:t>Durch Klick auf das Icon eine Tabelle erstellen</a:t>
            </a:r>
          </a:p>
          <a:p>
            <a:pPr marR="0" lvl="0" fontAlgn="auto">
              <a:spcBef>
                <a:spcPts val="0"/>
              </a:spcBef>
              <a:spcAft>
                <a:spcPts val="1200"/>
              </a:spcAft>
              <a:buClrTx/>
              <a:buSzTx/>
              <a:tabLst/>
            </a:pPr>
            <a:endParaRPr lang="de-DE" dirty="0"/>
          </a:p>
          <a:p>
            <a:pPr marR="0" lvl="0" fontAlgn="auto">
              <a:spcBef>
                <a:spcPts val="0"/>
              </a:spcBef>
              <a:spcAft>
                <a:spcPts val="1200"/>
              </a:spcAft>
              <a:buClrTx/>
              <a:buSzTx/>
              <a:tabLst/>
            </a:pPr>
            <a:endParaRPr lang="de-DE" dirty="0"/>
          </a:p>
        </p:txBody>
      </p:sp>
      <p:sp>
        <p:nvSpPr>
          <p:cNvPr id="9" name="Textplatzhalter 8">
            <a:extLst>
              <a:ext uri="{FF2B5EF4-FFF2-40B4-BE49-F238E27FC236}">
                <a16:creationId xmlns:a16="http://schemas.microsoft.com/office/drawing/2014/main" id="{1CD9052B-AB23-4EC3-9EE4-466E6B9368BC}"/>
              </a:ext>
            </a:extLst>
          </p:cNvPr>
          <p:cNvSpPr>
            <a:spLocks noGrp="1"/>
          </p:cNvSpPr>
          <p:nvPr>
            <p:ph type="body" sz="quarter" idx="13"/>
          </p:nvPr>
        </p:nvSpPr>
        <p:spPr>
          <a:xfrm>
            <a:off x="4679952" y="1172539"/>
            <a:ext cx="4172400"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a:extLst>
              <a:ext uri="{FF2B5EF4-FFF2-40B4-BE49-F238E27FC236}">
                <a16:creationId xmlns:a16="http://schemas.microsoft.com/office/drawing/2014/main" id="{E9BFFF57-43C7-409E-B063-D594DD0DA965}"/>
              </a:ext>
            </a:extLst>
          </p:cNvPr>
          <p:cNvSpPr>
            <a:spLocks noGrp="1"/>
          </p:cNvSpPr>
          <p:nvPr>
            <p:ph type="body" sz="quarter" idx="14" hasCustomPrompt="1"/>
          </p:nvPr>
        </p:nvSpPr>
        <p:spPr>
          <a:xfrm>
            <a:off x="4679952" y="4644152"/>
            <a:ext cx="4172400" cy="123111"/>
          </a:xfrm>
        </p:spPr>
        <p:txBody>
          <a:bodyPr anchor="b"/>
          <a:lstStyle>
            <a:lvl1pPr>
              <a:defRPr sz="800"/>
            </a:lvl1pPr>
          </a:lstStyle>
          <a:p>
            <a:pPr lvl="0"/>
            <a:r>
              <a:rPr lang="de-DE" dirty="0"/>
              <a:t>Bitte Quelle/Fußnote einfügen</a:t>
            </a:r>
          </a:p>
        </p:txBody>
      </p:sp>
      <p:sp>
        <p:nvSpPr>
          <p:cNvPr id="4" name="Titel 3">
            <a:extLst>
              <a:ext uri="{FF2B5EF4-FFF2-40B4-BE49-F238E27FC236}">
                <a16:creationId xmlns:a16="http://schemas.microsoft.com/office/drawing/2014/main" id="{B4F86707-DA6F-4B66-B429-BFF80867B8B5}"/>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1882167481"/>
      </p:ext>
    </p:extLst>
  </p:cSld>
  <p:clrMapOvr>
    <a:masterClrMapping/>
  </p:clrMapOvr>
  <p:extLst>
    <p:ext uri="{DCECCB84-F9BA-43D5-87BE-67443E8EF086}">
      <p15:sldGuideLst xmlns:p15="http://schemas.microsoft.com/office/powerpoint/2012/main">
        <p15:guide id="1" pos="2812">
          <p15:clr>
            <a:srgbClr val="FBAE40"/>
          </p15:clr>
        </p15:guide>
        <p15:guide id="2" pos="294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ORKWEAR Vollflächiges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7200" b="1" i="0" baseline="0" dirty="0">
              <a:latin typeface="Arial" panose="020B0604020202020204" pitchFamily="34" charset="0"/>
              <a:ea typeface="+mj-ea"/>
              <a:cs typeface="+mj-cs"/>
              <a:sym typeface="Arial" panose="020B0604020202020204" pitchFamily="34" charset="0"/>
            </a:endParaRPr>
          </a:p>
        </p:txBody>
      </p:sp>
      <p:sp>
        <p:nvSpPr>
          <p:cNvPr id="9" name="Bildplatzhalter 8">
            <a:extLst>
              <a:ext uri="{FF2B5EF4-FFF2-40B4-BE49-F238E27FC236}">
                <a16:creationId xmlns:a16="http://schemas.microsoft.com/office/drawing/2014/main" id="{0308B092-3AFD-424C-B902-574F47D481B9}"/>
              </a:ext>
            </a:extLst>
          </p:cNvPr>
          <p:cNvSpPr>
            <a:spLocks noGrp="1"/>
          </p:cNvSpPr>
          <p:nvPr>
            <p:ph type="pic" sz="quarter" idx="10" hasCustomPrompt="1"/>
          </p:nvPr>
        </p:nvSpPr>
        <p:spPr>
          <a:xfrm>
            <a:off x="0" y="0"/>
            <a:ext cx="9144000" cy="5143500"/>
          </a:xfrm>
          <a:custGeom>
            <a:avLst/>
            <a:gdLst>
              <a:gd name="connsiteX0" fmla="*/ 0 w 9144000"/>
              <a:gd name="connsiteY0" fmla="*/ 0 h 5143500"/>
              <a:gd name="connsiteX1" fmla="*/ 7227207 w 9144000"/>
              <a:gd name="connsiteY1" fmla="*/ 0 h 5143500"/>
              <a:gd name="connsiteX2" fmla="*/ 7227207 w 9144000"/>
              <a:gd name="connsiteY2" fmla="*/ 231774 h 5143500"/>
              <a:gd name="connsiteX3" fmla="*/ 8866188 w 9144000"/>
              <a:gd name="connsiteY3" fmla="*/ 231774 h 5143500"/>
              <a:gd name="connsiteX4" fmla="*/ 8866188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0" y="0"/>
                </a:moveTo>
                <a:lnTo>
                  <a:pt x="7227207" y="0"/>
                </a:lnTo>
                <a:lnTo>
                  <a:pt x="7227207" y="231774"/>
                </a:lnTo>
                <a:lnTo>
                  <a:pt x="8866188" y="231774"/>
                </a:lnTo>
                <a:lnTo>
                  <a:pt x="8866188" y="0"/>
                </a:lnTo>
                <a:lnTo>
                  <a:pt x="9144000" y="0"/>
                </a:lnTo>
                <a:lnTo>
                  <a:pt x="9144000" y="5143500"/>
                </a:lnTo>
                <a:lnTo>
                  <a:pt x="0" y="5143500"/>
                </a:lnTo>
                <a:close/>
              </a:path>
            </a:pathLst>
          </a:custGeom>
          <a:solidFill>
            <a:schemeClr val="bg1">
              <a:lumMod val="95000"/>
            </a:schemeClr>
          </a:solidFill>
          <a:ln>
            <a:noFill/>
          </a:ln>
        </p:spPr>
        <p:txBody>
          <a:bodyPr vert="horz" wrap="square" lIns="144000" tIns="108000" rIns="144000" bIns="108000" rtlCol="0">
            <a:noAutofit/>
          </a:bodyPr>
          <a:lstStyle>
            <a:lvl1pPr>
              <a:lnSpc>
                <a:spcPct val="100000"/>
              </a:lnSpc>
              <a:spcAft>
                <a:spcPts val="0"/>
              </a:spcAft>
              <a:defRPr lang="de-DE" dirty="0"/>
            </a:lvl1pPr>
          </a:lstStyle>
          <a:p>
            <a:pPr marR="0" lvl="0" fontAlgn="auto">
              <a:spcBef>
                <a:spcPts val="0"/>
              </a:spcBef>
              <a:spcAft>
                <a:spcPts val="1200"/>
              </a:spcAft>
              <a:buClrTx/>
              <a:buSzTx/>
              <a:tabLst/>
            </a:pPr>
            <a:r>
              <a:rPr lang="de-DE" dirty="0"/>
              <a:t>Durch Klick auf das Icon ein Bild einfügen</a:t>
            </a:r>
          </a:p>
          <a:p>
            <a:pPr marR="0" lvl="0" fontAlgn="auto">
              <a:spcBef>
                <a:spcPts val="0"/>
              </a:spcBef>
              <a:spcAft>
                <a:spcPts val="1200"/>
              </a:spcAft>
              <a:buClrTx/>
              <a:buSzTx/>
              <a:tabLst/>
            </a:pPr>
            <a:endParaRPr lang="de-DE" dirty="0"/>
          </a:p>
        </p:txBody>
      </p:sp>
    </p:spTree>
    <p:extLst>
      <p:ext uri="{BB962C8B-B14F-4D97-AF65-F5344CB8AC3E}">
        <p14:creationId xmlns:p14="http://schemas.microsoft.com/office/powerpoint/2010/main" val="1835280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ORKWEAR Titel und 2 Bild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extLst>
              <p:ext uri="{D42A27DB-BD31-4B8C-83A1-F6EECF244321}">
                <p14:modId xmlns:p14="http://schemas.microsoft.com/office/powerpoint/2010/main" val="2662900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10" name="Bildplatzhalter 9">
            <a:extLst>
              <a:ext uri="{FF2B5EF4-FFF2-40B4-BE49-F238E27FC236}">
                <a16:creationId xmlns:a16="http://schemas.microsoft.com/office/drawing/2014/main" id="{8A4671CC-B8C1-460D-8680-669D2E4A88BA}"/>
              </a:ext>
            </a:extLst>
          </p:cNvPr>
          <p:cNvSpPr>
            <a:spLocks noGrp="1"/>
          </p:cNvSpPr>
          <p:nvPr>
            <p:ph type="pic" sz="quarter" idx="12" hasCustomPrompt="1"/>
          </p:nvPr>
        </p:nvSpPr>
        <p:spPr>
          <a:xfrm>
            <a:off x="292569" y="1172539"/>
            <a:ext cx="4172400" cy="3594724"/>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8" name="Bildplatzhalter 7">
            <a:extLst>
              <a:ext uri="{FF2B5EF4-FFF2-40B4-BE49-F238E27FC236}">
                <a16:creationId xmlns:a16="http://schemas.microsoft.com/office/drawing/2014/main" id="{B52ECFE8-0DFE-4F86-A0E7-70FE62829E30}"/>
              </a:ext>
            </a:extLst>
          </p:cNvPr>
          <p:cNvSpPr>
            <a:spLocks noGrp="1"/>
          </p:cNvSpPr>
          <p:nvPr>
            <p:ph type="pic" sz="quarter" idx="13" hasCustomPrompt="1"/>
          </p:nvPr>
        </p:nvSpPr>
        <p:spPr>
          <a:xfrm>
            <a:off x="4679952" y="1172538"/>
            <a:ext cx="4172400" cy="35964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4" name="Titel 3">
            <a:extLst>
              <a:ext uri="{FF2B5EF4-FFF2-40B4-BE49-F238E27FC236}">
                <a16:creationId xmlns:a16="http://schemas.microsoft.com/office/drawing/2014/main" id="{FFBC38DB-BE8B-41FB-9F67-7BC64A474B86}"/>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480035867"/>
      </p:ext>
    </p:extLst>
  </p:cSld>
  <p:clrMapOvr>
    <a:masterClrMapping/>
  </p:clrMapOvr>
  <p:extLst>
    <p:ext uri="{DCECCB84-F9BA-43D5-87BE-67443E8EF086}">
      <p15:sldGuideLst xmlns:p15="http://schemas.microsoft.com/office/powerpoint/2012/main">
        <p15:guide id="1" pos="2948">
          <p15:clr>
            <a:srgbClr val="F26B43"/>
          </p15:clr>
        </p15:guide>
        <p15:guide id="2" pos="2812">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trenner mit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7200" b="1" i="0" baseline="0" dirty="0">
              <a:latin typeface="Arial" panose="020B0604020202020204" pitchFamily="34" charset="0"/>
              <a:ea typeface="+mj-ea"/>
              <a:cs typeface="+mj-cs"/>
              <a:sym typeface="Arial" panose="020B0604020202020204" pitchFamily="34" charset="0"/>
            </a:endParaRPr>
          </a:p>
        </p:txBody>
      </p:sp>
      <p:sp>
        <p:nvSpPr>
          <p:cNvPr id="13" name="Bildplatzhalter 12">
            <a:extLst>
              <a:ext uri="{FF2B5EF4-FFF2-40B4-BE49-F238E27FC236}">
                <a16:creationId xmlns:a16="http://schemas.microsoft.com/office/drawing/2014/main" id="{BA193392-1CBA-4413-ADB3-D19FF48BD89A}"/>
              </a:ext>
            </a:extLst>
          </p:cNvPr>
          <p:cNvSpPr>
            <a:spLocks noGrp="1"/>
          </p:cNvSpPr>
          <p:nvPr>
            <p:ph type="pic" sz="quarter" idx="10" hasCustomPrompt="1"/>
          </p:nvPr>
        </p:nvSpPr>
        <p:spPr>
          <a:xfrm>
            <a:off x="4686300" y="0"/>
            <a:ext cx="4457700" cy="5143500"/>
          </a:xfrm>
          <a:custGeom>
            <a:avLst/>
            <a:gdLst>
              <a:gd name="connsiteX0" fmla="*/ 0 w 4457700"/>
              <a:gd name="connsiteY0" fmla="*/ 0 h 5143500"/>
              <a:gd name="connsiteX1" fmla="*/ 2549021 w 4457700"/>
              <a:gd name="connsiteY1" fmla="*/ 0 h 5143500"/>
              <a:gd name="connsiteX2" fmla="*/ 2549021 w 4457700"/>
              <a:gd name="connsiteY2" fmla="*/ 231774 h 5143500"/>
              <a:gd name="connsiteX3" fmla="*/ 4171774 w 4457700"/>
              <a:gd name="connsiteY3" fmla="*/ 231774 h 5143500"/>
              <a:gd name="connsiteX4" fmla="*/ 4171774 w 4457700"/>
              <a:gd name="connsiteY4" fmla="*/ 0 h 5143500"/>
              <a:gd name="connsiteX5" fmla="*/ 4457700 w 4457700"/>
              <a:gd name="connsiteY5" fmla="*/ 0 h 5143500"/>
              <a:gd name="connsiteX6" fmla="*/ 4457700 w 4457700"/>
              <a:gd name="connsiteY6" fmla="*/ 5143500 h 5143500"/>
              <a:gd name="connsiteX7" fmla="*/ 0 w 44577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0" h="5143500">
                <a:moveTo>
                  <a:pt x="0" y="0"/>
                </a:moveTo>
                <a:lnTo>
                  <a:pt x="2549021" y="0"/>
                </a:lnTo>
                <a:lnTo>
                  <a:pt x="2549021" y="231774"/>
                </a:lnTo>
                <a:lnTo>
                  <a:pt x="4171774" y="231774"/>
                </a:lnTo>
                <a:lnTo>
                  <a:pt x="4171774" y="0"/>
                </a:lnTo>
                <a:lnTo>
                  <a:pt x="4457700" y="0"/>
                </a:lnTo>
                <a:lnTo>
                  <a:pt x="4457700" y="5143500"/>
                </a:lnTo>
                <a:lnTo>
                  <a:pt x="0" y="5143500"/>
                </a:lnTo>
                <a:close/>
              </a:path>
            </a:pathLst>
          </a:custGeom>
          <a:solidFill>
            <a:schemeClr val="bg1">
              <a:lumMod val="95000"/>
            </a:schemeClr>
          </a:solidFill>
          <a:ln>
            <a:noFill/>
          </a:ln>
        </p:spPr>
        <p:txBody>
          <a:bodyPr wrap="square" lIns="144000" tIns="108000" rIns="144000" bIns="10800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a:t>
            </a:r>
            <a:br>
              <a:rPr lang="de-DE" dirty="0"/>
            </a:br>
            <a:r>
              <a:rPr lang="de-DE" dirty="0"/>
              <a:t>ein Bild einfügen</a:t>
            </a:r>
          </a:p>
          <a:p>
            <a:endParaRPr lang="de-DE" dirty="0"/>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296863" y="206693"/>
            <a:ext cx="3882383" cy="3545586"/>
          </a:xfrm>
        </p:spPr>
        <p:txBody>
          <a:bodyPr wrap="square">
            <a:spAutoFit/>
          </a:bodyPr>
          <a:lstStyle>
            <a:lvl1pPr>
              <a:lnSpc>
                <a:spcPct val="80000"/>
              </a:lnSpc>
              <a:defRPr sz="7200" spc="-300" baseline="0"/>
            </a:lvl1pPr>
          </a:lstStyle>
          <a:p>
            <a:r>
              <a:rPr lang="de-DE" dirty="0"/>
              <a:t>Kapitel-</a:t>
            </a:r>
            <a:r>
              <a:rPr lang="de-DE" dirty="0" err="1"/>
              <a:t>trenner</a:t>
            </a:r>
            <a:r>
              <a:rPr lang="de-DE" dirty="0"/>
              <a:t> oder Highlight</a:t>
            </a:r>
            <a:endParaRPr lang="de-DE" noProof="0" dirty="0"/>
          </a:p>
        </p:txBody>
      </p:sp>
      <p:sp>
        <p:nvSpPr>
          <p:cNvPr id="3" name="Fußzeilenplatzhalter 2">
            <a:extLst>
              <a:ext uri="{FF2B5EF4-FFF2-40B4-BE49-F238E27FC236}">
                <a16:creationId xmlns:a16="http://schemas.microsoft.com/office/drawing/2014/main" id="{F81F372E-C886-463B-BBF8-8EE354F3FDD4}"/>
              </a:ext>
            </a:extLst>
          </p:cNvPr>
          <p:cNvSpPr>
            <a:spLocks noGrp="1"/>
          </p:cNvSpPr>
          <p:nvPr>
            <p:ph type="ftr" sz="quarter" idx="11"/>
          </p:nvPr>
        </p:nvSpPr>
        <p:spPr>
          <a:xfrm>
            <a:off x="292569" y="4884854"/>
            <a:ext cx="3086100" cy="123111"/>
          </a:xfrm>
        </p:spPr>
        <p:txBody>
          <a:bodyPr/>
          <a:lstStyle>
            <a:lvl1pPr>
              <a:defRPr/>
            </a:lvl1pPr>
          </a:lstStyle>
          <a:p>
            <a:r>
              <a:rPr lang="de-DE" dirty="0"/>
              <a:t>Präsentationstitel – Datum</a:t>
            </a:r>
          </a:p>
        </p:txBody>
      </p:sp>
      <p:pic>
        <p:nvPicPr>
          <p:cNvPr id="11" name="Grafik 10">
            <a:extLst>
              <a:ext uri="{FF2B5EF4-FFF2-40B4-BE49-F238E27FC236}">
                <a16:creationId xmlns:a16="http://schemas.microsoft.com/office/drawing/2014/main" id="{08D2A99A-209B-4A98-90D0-367457003343}"/>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7227207" y="-1"/>
            <a:ext cx="1638981" cy="231775"/>
          </a:xfrm>
          <a:prstGeom prst="rect">
            <a:avLst/>
          </a:prstGeom>
        </p:spPr>
      </p:pic>
    </p:spTree>
    <p:extLst>
      <p:ext uri="{BB962C8B-B14F-4D97-AF65-F5344CB8AC3E}">
        <p14:creationId xmlns:p14="http://schemas.microsoft.com/office/powerpoint/2010/main" val="1352265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ORKWEAR Titel und 2 Bilder mit Beschreibun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extLst>
              <p:ext uri="{D42A27DB-BD31-4B8C-83A1-F6EECF244321}">
                <p14:modId xmlns:p14="http://schemas.microsoft.com/office/powerpoint/2010/main" val="2789258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2"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10" name="Bildplatzhalter 9">
            <a:extLst>
              <a:ext uri="{FF2B5EF4-FFF2-40B4-BE49-F238E27FC236}">
                <a16:creationId xmlns:a16="http://schemas.microsoft.com/office/drawing/2014/main" id="{8A4671CC-B8C1-460D-8680-669D2E4A88BA}"/>
              </a:ext>
            </a:extLst>
          </p:cNvPr>
          <p:cNvSpPr>
            <a:spLocks noGrp="1"/>
          </p:cNvSpPr>
          <p:nvPr>
            <p:ph type="pic" sz="quarter" idx="12" hasCustomPrompt="1"/>
          </p:nvPr>
        </p:nvSpPr>
        <p:spPr>
          <a:xfrm>
            <a:off x="292568" y="1172539"/>
            <a:ext cx="4242919" cy="3085604"/>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8" name="Bildplatzhalter 7">
            <a:extLst>
              <a:ext uri="{FF2B5EF4-FFF2-40B4-BE49-F238E27FC236}">
                <a16:creationId xmlns:a16="http://schemas.microsoft.com/office/drawing/2014/main" id="{B52ECFE8-0DFE-4F86-A0E7-70FE62829E30}"/>
              </a:ext>
            </a:extLst>
          </p:cNvPr>
          <p:cNvSpPr>
            <a:spLocks noGrp="1"/>
          </p:cNvSpPr>
          <p:nvPr>
            <p:ph type="pic" sz="quarter" idx="13" hasCustomPrompt="1"/>
          </p:nvPr>
        </p:nvSpPr>
        <p:spPr>
          <a:xfrm>
            <a:off x="4608513" y="1172538"/>
            <a:ext cx="4243839" cy="3087042"/>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1" name="Textplatzhalter 10">
            <a:extLst>
              <a:ext uri="{FF2B5EF4-FFF2-40B4-BE49-F238E27FC236}">
                <a16:creationId xmlns:a16="http://schemas.microsoft.com/office/drawing/2014/main" id="{0C99A421-071A-4888-B032-BC4DA450996C}"/>
              </a:ext>
            </a:extLst>
          </p:cNvPr>
          <p:cNvSpPr>
            <a:spLocks noGrp="1"/>
          </p:cNvSpPr>
          <p:nvPr>
            <p:ph type="body" sz="quarter" idx="14"/>
          </p:nvPr>
        </p:nvSpPr>
        <p:spPr>
          <a:xfrm>
            <a:off x="292568" y="4373483"/>
            <a:ext cx="4244400" cy="393780"/>
          </a:xfrm>
        </p:spPr>
        <p:txBody>
          <a:bodyPr>
            <a:noAutofit/>
          </a:bodyPr>
          <a:lstStyle>
            <a:lvl1pPr>
              <a:defRPr sz="1000"/>
            </a:lvl1pPr>
            <a:lvl2pPr>
              <a:defRPr sz="1000"/>
            </a:lvl2pPr>
            <a:lvl3pPr>
              <a:defRPr sz="1000"/>
            </a:lvl3pPr>
            <a:lvl4pPr>
              <a:defRPr sz="1000"/>
            </a:lvl4pPr>
            <a:lvl5pPr>
              <a:defRPr sz="1000"/>
            </a:lvl5pPr>
          </a:lstStyle>
          <a:p>
            <a:pPr lvl="0"/>
            <a:r>
              <a:rPr lang="de-DE" dirty="0"/>
              <a:t>Mastertextformat bearbeiten</a:t>
            </a:r>
          </a:p>
        </p:txBody>
      </p:sp>
      <p:sp>
        <p:nvSpPr>
          <p:cNvPr id="13" name="Textplatzhalter 12">
            <a:extLst>
              <a:ext uri="{FF2B5EF4-FFF2-40B4-BE49-F238E27FC236}">
                <a16:creationId xmlns:a16="http://schemas.microsoft.com/office/drawing/2014/main" id="{957B8AFE-3A1E-427E-8D1A-3F6ABE1065CB}"/>
              </a:ext>
            </a:extLst>
          </p:cNvPr>
          <p:cNvSpPr>
            <a:spLocks noGrp="1"/>
          </p:cNvSpPr>
          <p:nvPr>
            <p:ph type="body" sz="quarter" idx="15"/>
          </p:nvPr>
        </p:nvSpPr>
        <p:spPr>
          <a:xfrm>
            <a:off x="4608513" y="4373483"/>
            <a:ext cx="4244400" cy="393780"/>
          </a:xfrm>
        </p:spPr>
        <p:txBody>
          <a:bodyPr>
            <a:noAutofit/>
          </a:bodyPr>
          <a:lstStyle>
            <a:lvl1pPr>
              <a:defRPr sz="1000"/>
            </a:lvl1pPr>
            <a:lvl2pPr>
              <a:defRPr sz="1000"/>
            </a:lvl2pPr>
            <a:lvl3pPr>
              <a:defRPr sz="1000"/>
            </a:lvl3pPr>
            <a:lvl4pPr>
              <a:defRPr sz="1000"/>
            </a:lvl4pPr>
            <a:lvl5pPr>
              <a:defRPr sz="1000"/>
            </a:lvl5pPr>
          </a:lstStyle>
          <a:p>
            <a:pPr lvl="0"/>
            <a:r>
              <a:rPr lang="de-DE" dirty="0"/>
              <a:t>Mastertextformat bearbeiten</a:t>
            </a:r>
          </a:p>
        </p:txBody>
      </p:sp>
      <p:sp>
        <p:nvSpPr>
          <p:cNvPr id="4" name="Titel 3">
            <a:extLst>
              <a:ext uri="{FF2B5EF4-FFF2-40B4-BE49-F238E27FC236}">
                <a16:creationId xmlns:a16="http://schemas.microsoft.com/office/drawing/2014/main" id="{8291C2DB-B01D-42C7-A2AD-069322A76DCD}"/>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2777809406"/>
      </p:ext>
    </p:extLst>
  </p:cSld>
  <p:clrMapOvr>
    <a:masterClrMapping/>
  </p:clrMapOvr>
  <p:extLst>
    <p:ext uri="{DCECCB84-F9BA-43D5-87BE-67443E8EF086}">
      <p15:sldGuideLst xmlns:p15="http://schemas.microsoft.com/office/powerpoint/2012/main">
        <p15:guide id="1" pos="2903">
          <p15:clr>
            <a:srgbClr val="F26B43"/>
          </p15:clr>
        </p15:guide>
        <p15:guide id="2" pos="2857">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ORKWEAR Titel und 3 Bild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extLst>
              <p:ext uri="{D42A27DB-BD31-4B8C-83A1-F6EECF244321}">
                <p14:modId xmlns:p14="http://schemas.microsoft.com/office/powerpoint/2010/main" val="1652240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6"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10" name="Bildplatzhalter 9">
            <a:extLst>
              <a:ext uri="{FF2B5EF4-FFF2-40B4-BE49-F238E27FC236}">
                <a16:creationId xmlns:a16="http://schemas.microsoft.com/office/drawing/2014/main" id="{8A4671CC-B8C1-460D-8680-669D2E4A88BA}"/>
              </a:ext>
            </a:extLst>
          </p:cNvPr>
          <p:cNvSpPr>
            <a:spLocks noGrp="1"/>
          </p:cNvSpPr>
          <p:nvPr>
            <p:ph type="pic" sz="quarter" idx="12" hasCustomPrompt="1"/>
          </p:nvPr>
        </p:nvSpPr>
        <p:spPr>
          <a:xfrm>
            <a:off x="292567" y="1172539"/>
            <a:ext cx="2808000" cy="3594724"/>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8" name="Bildplatzhalter 7">
            <a:extLst>
              <a:ext uri="{FF2B5EF4-FFF2-40B4-BE49-F238E27FC236}">
                <a16:creationId xmlns:a16="http://schemas.microsoft.com/office/drawing/2014/main" id="{B52ECFE8-0DFE-4F86-A0E7-70FE62829E30}"/>
              </a:ext>
            </a:extLst>
          </p:cNvPr>
          <p:cNvSpPr>
            <a:spLocks noGrp="1"/>
          </p:cNvSpPr>
          <p:nvPr>
            <p:ph type="pic" sz="quarter" idx="13" hasCustomPrompt="1"/>
          </p:nvPr>
        </p:nvSpPr>
        <p:spPr>
          <a:xfrm>
            <a:off x="3170472" y="1172537"/>
            <a:ext cx="2808000" cy="3596399"/>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9" name="Bildplatzhalter 8">
            <a:extLst>
              <a:ext uri="{FF2B5EF4-FFF2-40B4-BE49-F238E27FC236}">
                <a16:creationId xmlns:a16="http://schemas.microsoft.com/office/drawing/2014/main" id="{66A0E696-B097-4FD6-BA36-A375CADC124A}"/>
              </a:ext>
            </a:extLst>
          </p:cNvPr>
          <p:cNvSpPr>
            <a:spLocks noGrp="1"/>
          </p:cNvSpPr>
          <p:nvPr>
            <p:ph type="pic" sz="quarter" idx="14" hasCustomPrompt="1"/>
          </p:nvPr>
        </p:nvSpPr>
        <p:spPr>
          <a:xfrm>
            <a:off x="6048376" y="1172537"/>
            <a:ext cx="2808000" cy="3594726"/>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4" name="Titel 3">
            <a:extLst>
              <a:ext uri="{FF2B5EF4-FFF2-40B4-BE49-F238E27FC236}">
                <a16:creationId xmlns:a16="http://schemas.microsoft.com/office/drawing/2014/main" id="{C16AC19D-FFC1-45D5-8BEE-52D69587A468}"/>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2835670297"/>
      </p:ext>
    </p:extLst>
  </p:cSld>
  <p:clrMapOvr>
    <a:masterClrMapping/>
  </p:clrMapOvr>
  <p:extLst>
    <p:ext uri="{DCECCB84-F9BA-43D5-87BE-67443E8EF086}">
      <p15:sldGuideLst xmlns:p15="http://schemas.microsoft.com/office/powerpoint/2012/main">
        <p15:guide id="1" pos="3810">
          <p15:clr>
            <a:srgbClr val="F26B43"/>
          </p15:clr>
        </p15:guide>
        <p15:guide id="2" pos="1995">
          <p15:clr>
            <a:srgbClr val="F26B43"/>
          </p15:clr>
        </p15:guide>
        <p15:guide id="3" pos="3765">
          <p15:clr>
            <a:srgbClr val="F26B43"/>
          </p15:clr>
        </p15:guide>
        <p15:guide id="4" pos="195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RKWEAR Titel und 6 Bild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extLst>
              <p:ext uri="{D42A27DB-BD31-4B8C-83A1-F6EECF244321}">
                <p14:modId xmlns:p14="http://schemas.microsoft.com/office/powerpoint/2010/main" val="2350386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0"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10" name="Bildplatzhalter 9">
            <a:extLst>
              <a:ext uri="{FF2B5EF4-FFF2-40B4-BE49-F238E27FC236}">
                <a16:creationId xmlns:a16="http://schemas.microsoft.com/office/drawing/2014/main" id="{8A4671CC-B8C1-460D-8680-669D2E4A88BA}"/>
              </a:ext>
            </a:extLst>
          </p:cNvPr>
          <p:cNvSpPr>
            <a:spLocks noGrp="1"/>
          </p:cNvSpPr>
          <p:nvPr>
            <p:ph type="pic" sz="quarter" idx="12" hasCustomPrompt="1"/>
          </p:nvPr>
        </p:nvSpPr>
        <p:spPr>
          <a:xfrm>
            <a:off x="292567" y="1172538"/>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8" name="Bildplatzhalter 7">
            <a:extLst>
              <a:ext uri="{FF2B5EF4-FFF2-40B4-BE49-F238E27FC236}">
                <a16:creationId xmlns:a16="http://schemas.microsoft.com/office/drawing/2014/main" id="{B52ECFE8-0DFE-4F86-A0E7-70FE62829E30}"/>
              </a:ext>
            </a:extLst>
          </p:cNvPr>
          <p:cNvSpPr>
            <a:spLocks noGrp="1"/>
          </p:cNvSpPr>
          <p:nvPr>
            <p:ph type="pic" sz="quarter" idx="13" hasCustomPrompt="1"/>
          </p:nvPr>
        </p:nvSpPr>
        <p:spPr>
          <a:xfrm>
            <a:off x="3170472" y="1172536"/>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9" name="Bildplatzhalter 8">
            <a:extLst>
              <a:ext uri="{FF2B5EF4-FFF2-40B4-BE49-F238E27FC236}">
                <a16:creationId xmlns:a16="http://schemas.microsoft.com/office/drawing/2014/main" id="{66A0E696-B097-4FD6-BA36-A375CADC124A}"/>
              </a:ext>
            </a:extLst>
          </p:cNvPr>
          <p:cNvSpPr>
            <a:spLocks noGrp="1"/>
          </p:cNvSpPr>
          <p:nvPr>
            <p:ph type="pic" sz="quarter" idx="14" hasCustomPrompt="1"/>
          </p:nvPr>
        </p:nvSpPr>
        <p:spPr>
          <a:xfrm>
            <a:off x="6048376" y="1172537"/>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3" name="Bildplatzhalter 12">
            <a:extLst>
              <a:ext uri="{FF2B5EF4-FFF2-40B4-BE49-F238E27FC236}">
                <a16:creationId xmlns:a16="http://schemas.microsoft.com/office/drawing/2014/main" id="{53F41B02-E410-4365-988B-982F9B12D5FB}"/>
              </a:ext>
            </a:extLst>
          </p:cNvPr>
          <p:cNvSpPr>
            <a:spLocks noGrp="1"/>
          </p:cNvSpPr>
          <p:nvPr>
            <p:ph type="pic" sz="quarter" idx="15" hasCustomPrompt="1"/>
          </p:nvPr>
        </p:nvSpPr>
        <p:spPr>
          <a:xfrm>
            <a:off x="292567" y="3003549"/>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5" name="Bildplatzhalter 14">
            <a:extLst>
              <a:ext uri="{FF2B5EF4-FFF2-40B4-BE49-F238E27FC236}">
                <a16:creationId xmlns:a16="http://schemas.microsoft.com/office/drawing/2014/main" id="{B2041641-3582-41CF-8C31-E2A0A16F4E7F}"/>
              </a:ext>
            </a:extLst>
          </p:cNvPr>
          <p:cNvSpPr>
            <a:spLocks noGrp="1"/>
          </p:cNvSpPr>
          <p:nvPr>
            <p:ph type="pic" sz="quarter" idx="16" hasCustomPrompt="1"/>
          </p:nvPr>
        </p:nvSpPr>
        <p:spPr>
          <a:xfrm>
            <a:off x="3170472" y="3003550"/>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9" name="Bildplatzhalter 18">
            <a:extLst>
              <a:ext uri="{FF2B5EF4-FFF2-40B4-BE49-F238E27FC236}">
                <a16:creationId xmlns:a16="http://schemas.microsoft.com/office/drawing/2014/main" id="{5C981944-4C96-4A51-8B2C-DED78355DCFA}"/>
              </a:ext>
            </a:extLst>
          </p:cNvPr>
          <p:cNvSpPr>
            <a:spLocks noGrp="1"/>
          </p:cNvSpPr>
          <p:nvPr>
            <p:ph type="pic" sz="quarter" idx="17" hasCustomPrompt="1"/>
          </p:nvPr>
        </p:nvSpPr>
        <p:spPr>
          <a:xfrm>
            <a:off x="6048376" y="3003550"/>
            <a:ext cx="2808000" cy="1764000"/>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4" name="Titel 3">
            <a:extLst>
              <a:ext uri="{FF2B5EF4-FFF2-40B4-BE49-F238E27FC236}">
                <a16:creationId xmlns:a16="http://schemas.microsoft.com/office/drawing/2014/main" id="{77C28D1C-4D09-4C07-8119-3076206E9B11}"/>
              </a:ext>
            </a:extLst>
          </p:cNvPr>
          <p:cNvSpPr>
            <a:spLocks noGrp="1"/>
          </p:cNvSpPr>
          <p:nvPr>
            <p:ph type="title"/>
          </p:nvPr>
        </p:nvSpPr>
        <p:spPr>
          <a:xfrm>
            <a:off x="292569" y="239867"/>
            <a:ext cx="6725623" cy="344710"/>
          </a:xfrm>
        </p:spPr>
        <p:txBody>
          <a:bodyPr/>
          <a:lstStyle>
            <a:lvl1pPr>
              <a:defRPr/>
            </a:lvl1pPr>
          </a:lstStyle>
          <a:p>
            <a:r>
              <a:rPr lang="de-DE" dirty="0"/>
              <a:t>Mastertitelformat bearbeiten</a:t>
            </a:r>
          </a:p>
        </p:txBody>
      </p:sp>
    </p:spTree>
    <p:extLst>
      <p:ext uri="{BB962C8B-B14F-4D97-AF65-F5344CB8AC3E}">
        <p14:creationId xmlns:p14="http://schemas.microsoft.com/office/powerpoint/2010/main" val="3936655801"/>
      </p:ext>
    </p:extLst>
  </p:cSld>
  <p:clrMapOvr>
    <a:masterClrMapping/>
  </p:clrMapOvr>
  <p:extLst>
    <p:ext uri="{DCECCB84-F9BA-43D5-87BE-67443E8EF086}">
      <p15:sldGuideLst xmlns:p15="http://schemas.microsoft.com/office/powerpoint/2012/main">
        <p15:guide id="1" pos="3810">
          <p15:clr>
            <a:srgbClr val="F26B43"/>
          </p15:clr>
        </p15:guide>
        <p15:guide id="2" pos="1995">
          <p15:clr>
            <a:srgbClr val="F26B43"/>
          </p15:clr>
        </p15:guide>
        <p15:guide id="3" pos="3765">
          <p15:clr>
            <a:srgbClr val="F26B43"/>
          </p15:clr>
        </p15:guide>
        <p15:guide id="4" pos="1950">
          <p15:clr>
            <a:srgbClr val="F26B43"/>
          </p15:clr>
        </p15:guide>
        <p15:guide id="5" orient="horz" pos="1892">
          <p15:clr>
            <a:srgbClr val="F26B43"/>
          </p15:clr>
        </p15:guide>
        <p15:guide id="6" orient="horz" pos="1847">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4"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p>
            <a:r>
              <a:rPr lang="en-US" noProof="0" dirty="0"/>
              <a:t>Sustainable Products (WW)</a:t>
            </a:r>
            <a:endParaRPr lang="en-GB" noProof="0" dirty="0"/>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en-GB" noProof="0" dirty="0"/>
              <a:t>Please insert subtitle</a:t>
            </a:r>
          </a:p>
        </p:txBody>
      </p:sp>
      <p:sp>
        <p:nvSpPr>
          <p:cNvPr id="9" name="Textplatzhalter 8">
            <a:extLst>
              <a:ext uri="{FF2B5EF4-FFF2-40B4-BE49-F238E27FC236}">
                <a16:creationId xmlns:a16="http://schemas.microsoft.com/office/drawing/2014/main" id="{DFCBCB13-83DC-40D7-9C5E-49B5EF96FB2D}"/>
              </a:ext>
            </a:extLst>
          </p:cNvPr>
          <p:cNvSpPr>
            <a:spLocks noGrp="1"/>
          </p:cNvSpPr>
          <p:nvPr>
            <p:ph type="body" sz="quarter" idx="12" hasCustomPrompt="1"/>
          </p:nvPr>
        </p:nvSpPr>
        <p:spPr>
          <a:xfrm>
            <a:off x="292569" y="1172539"/>
            <a:ext cx="8564094" cy="1359346"/>
          </a:xfrm>
        </p:spPr>
        <p:txBody>
          <a:bodyPr/>
          <a:lstStyle>
            <a:lvl1pPr>
              <a:defRPr/>
            </a:lvl1pPr>
            <a:lvl2pPr>
              <a:defRPr/>
            </a:lvl2pPr>
            <a:lvl3pPr>
              <a:defRPr/>
            </a:lvl3pPr>
            <a:lvl4pPr>
              <a:defRPr/>
            </a:lvl4pPr>
            <a:lvl5pPr>
              <a:defRPr/>
            </a:lvl5pPr>
          </a:lstStyle>
          <a:p>
            <a:pPr lvl="0"/>
            <a:r>
              <a:rPr lang="en-GB" noProof="0" dirty="0"/>
              <a:t>Please 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Fifths level</a:t>
            </a:r>
          </a:p>
        </p:txBody>
      </p:sp>
      <p:sp>
        <p:nvSpPr>
          <p:cNvPr id="11" name="Textplatzhalter 10">
            <a:extLst>
              <a:ext uri="{FF2B5EF4-FFF2-40B4-BE49-F238E27FC236}">
                <a16:creationId xmlns:a16="http://schemas.microsoft.com/office/drawing/2014/main" id="{C137A7F6-3552-4CFA-816B-9C2DFB06AA7C}"/>
              </a:ext>
            </a:extLst>
          </p:cNvPr>
          <p:cNvSpPr>
            <a:spLocks noGrp="1"/>
          </p:cNvSpPr>
          <p:nvPr>
            <p:ph type="body" sz="quarter" idx="13" hasCustomPrompt="1"/>
          </p:nvPr>
        </p:nvSpPr>
        <p:spPr>
          <a:xfrm>
            <a:off x="292569" y="4644544"/>
            <a:ext cx="8564094" cy="123111"/>
          </a:xfrm>
        </p:spPr>
        <p:txBody>
          <a:bodyPr anchor="b"/>
          <a:lstStyle>
            <a:lvl1pPr>
              <a:defRPr sz="800"/>
            </a:lvl1pPr>
            <a:lvl2pPr>
              <a:defRPr sz="800"/>
            </a:lvl2pPr>
            <a:lvl3pPr>
              <a:defRPr sz="800"/>
            </a:lvl3pPr>
            <a:lvl4pPr>
              <a:defRPr sz="800"/>
            </a:lvl4pPr>
            <a:lvl5pPr>
              <a:defRPr sz="800"/>
            </a:lvl5pPr>
          </a:lstStyle>
          <a:p>
            <a:pPr lvl="0"/>
            <a:r>
              <a:rPr lang="en-GB" noProof="0" dirty="0"/>
              <a:t>Please insert Source/Footnote</a:t>
            </a:r>
          </a:p>
        </p:txBody>
      </p:sp>
      <p:sp>
        <p:nvSpPr>
          <p:cNvPr id="4" name="Titel 3">
            <a:extLst>
              <a:ext uri="{FF2B5EF4-FFF2-40B4-BE49-F238E27FC236}">
                <a16:creationId xmlns:a16="http://schemas.microsoft.com/office/drawing/2014/main" id="{DC43C92E-F527-498E-B0F0-43A221A87876}"/>
              </a:ext>
            </a:extLst>
          </p:cNvPr>
          <p:cNvSpPr>
            <a:spLocks noGrp="1"/>
          </p:cNvSpPr>
          <p:nvPr>
            <p:ph type="title" hasCustomPrompt="1"/>
          </p:nvPr>
        </p:nvSpPr>
        <p:spPr/>
        <p:txBody>
          <a:bodyPr/>
          <a:lstStyle>
            <a:lvl1pPr>
              <a:defRPr/>
            </a:lvl1pPr>
          </a:lstStyle>
          <a:p>
            <a:r>
              <a:rPr lang="en-GB" noProof="0" dirty="0"/>
              <a:t>Please click to insert title</a:t>
            </a:r>
          </a:p>
        </p:txBody>
      </p:sp>
    </p:spTree>
    <p:extLst>
      <p:ext uri="{BB962C8B-B14F-4D97-AF65-F5344CB8AC3E}">
        <p14:creationId xmlns:p14="http://schemas.microsoft.com/office/powerpoint/2010/main" val="1723508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8"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957900"/>
            <a:ext cx="3086100" cy="123111"/>
          </a:xfrm>
        </p:spPr>
        <p:txBody>
          <a:bodyPr/>
          <a:lstStyle>
            <a:lvl1pPr>
              <a:defRPr/>
            </a:lvl1pPr>
          </a:lstStyle>
          <a:p>
            <a:r>
              <a:rPr lang="en-GB" dirty="0"/>
              <a:t>Webinar_Workwear &amp; Sustainability</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en-GB" noProof="0" dirty="0"/>
              <a:t>Please insert subtitle</a:t>
            </a:r>
          </a:p>
        </p:txBody>
      </p:sp>
      <p:sp>
        <p:nvSpPr>
          <p:cNvPr id="9" name="Textplatzhalter 8">
            <a:extLst>
              <a:ext uri="{FF2B5EF4-FFF2-40B4-BE49-F238E27FC236}">
                <a16:creationId xmlns:a16="http://schemas.microsoft.com/office/drawing/2014/main" id="{DFCBCB13-83DC-40D7-9C5E-49B5EF96FB2D}"/>
              </a:ext>
            </a:extLst>
          </p:cNvPr>
          <p:cNvSpPr>
            <a:spLocks noGrp="1"/>
          </p:cNvSpPr>
          <p:nvPr>
            <p:ph type="body" sz="quarter" idx="12" hasCustomPrompt="1"/>
          </p:nvPr>
        </p:nvSpPr>
        <p:spPr>
          <a:xfrm>
            <a:off x="292569" y="1172539"/>
            <a:ext cx="8564094" cy="1359346"/>
          </a:xfrm>
        </p:spPr>
        <p:txBody>
          <a:bodyPr/>
          <a:lstStyle>
            <a:lvl1pPr>
              <a:defRPr/>
            </a:lvl1pPr>
            <a:lvl2pPr>
              <a:defRPr/>
            </a:lvl2pPr>
            <a:lvl3pPr>
              <a:defRPr/>
            </a:lvl3pPr>
            <a:lvl4pPr>
              <a:defRPr/>
            </a:lvl4pPr>
            <a:lvl5pPr>
              <a:defRPr/>
            </a:lvl5pPr>
          </a:lstStyle>
          <a:p>
            <a:pPr lvl="0"/>
            <a:r>
              <a:rPr lang="en-GB" noProof="0" dirty="0"/>
              <a:t>Please 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Fifths level</a:t>
            </a:r>
          </a:p>
        </p:txBody>
      </p:sp>
      <p:sp>
        <p:nvSpPr>
          <p:cNvPr id="11" name="Textplatzhalter 10">
            <a:extLst>
              <a:ext uri="{FF2B5EF4-FFF2-40B4-BE49-F238E27FC236}">
                <a16:creationId xmlns:a16="http://schemas.microsoft.com/office/drawing/2014/main" id="{C137A7F6-3552-4CFA-816B-9C2DFB06AA7C}"/>
              </a:ext>
            </a:extLst>
          </p:cNvPr>
          <p:cNvSpPr>
            <a:spLocks noGrp="1"/>
          </p:cNvSpPr>
          <p:nvPr>
            <p:ph type="body" sz="quarter" idx="13" hasCustomPrompt="1"/>
          </p:nvPr>
        </p:nvSpPr>
        <p:spPr>
          <a:xfrm>
            <a:off x="386206" y="4668067"/>
            <a:ext cx="8564094" cy="123111"/>
          </a:xfrm>
        </p:spPr>
        <p:txBody>
          <a:bodyPr anchor="b"/>
          <a:lstStyle>
            <a:lvl1pPr>
              <a:defRPr sz="800"/>
            </a:lvl1pPr>
            <a:lvl2pPr>
              <a:defRPr sz="800"/>
            </a:lvl2pPr>
            <a:lvl3pPr>
              <a:defRPr sz="800"/>
            </a:lvl3pPr>
            <a:lvl4pPr>
              <a:defRPr sz="800"/>
            </a:lvl4pPr>
            <a:lvl5pPr>
              <a:defRPr sz="800"/>
            </a:lvl5pPr>
          </a:lstStyle>
          <a:p>
            <a:pPr lvl="0"/>
            <a:r>
              <a:rPr lang="en-GB" noProof="0" dirty="0"/>
              <a:t>Please insert Source/Footnote</a:t>
            </a:r>
          </a:p>
        </p:txBody>
      </p:sp>
      <p:sp>
        <p:nvSpPr>
          <p:cNvPr id="4" name="Titel 3">
            <a:extLst>
              <a:ext uri="{FF2B5EF4-FFF2-40B4-BE49-F238E27FC236}">
                <a16:creationId xmlns:a16="http://schemas.microsoft.com/office/drawing/2014/main" id="{DC43C92E-F527-498E-B0F0-43A221A87876}"/>
              </a:ext>
            </a:extLst>
          </p:cNvPr>
          <p:cNvSpPr>
            <a:spLocks noGrp="1"/>
          </p:cNvSpPr>
          <p:nvPr>
            <p:ph type="title" hasCustomPrompt="1"/>
          </p:nvPr>
        </p:nvSpPr>
        <p:spPr/>
        <p:txBody>
          <a:bodyPr/>
          <a:lstStyle>
            <a:lvl1pPr>
              <a:defRPr/>
            </a:lvl1pPr>
          </a:lstStyle>
          <a:p>
            <a:r>
              <a:rPr lang="en-GB" noProof="0" dirty="0"/>
              <a:t>Please click to insert title</a:t>
            </a:r>
          </a:p>
        </p:txBody>
      </p:sp>
    </p:spTree>
    <p:extLst>
      <p:ext uri="{BB962C8B-B14F-4D97-AF65-F5344CB8AC3E}">
        <p14:creationId xmlns:p14="http://schemas.microsoft.com/office/powerpoint/2010/main" val="4254053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F434-0CB5-4DB4-A18D-29C580FDC720}"/>
              </a:ext>
            </a:extLst>
          </p:cNvPr>
          <p:cNvSpPr>
            <a:spLocks noGrp="1"/>
          </p:cNvSpPr>
          <p:nvPr>
            <p:ph type="title"/>
          </p:nvPr>
        </p:nvSpPr>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FD9861BC-3C5C-49FA-961E-A4D20D9DDCF5}"/>
              </a:ext>
            </a:extLst>
          </p:cNvPr>
          <p:cNvSpPr>
            <a:spLocks noGrp="1"/>
          </p:cNvSpPr>
          <p:nvPr>
            <p:ph type="ftr" sz="quarter" idx="10"/>
          </p:nvPr>
        </p:nvSpPr>
        <p:spPr/>
        <p:txBody>
          <a:bodyPr/>
          <a:lstStyle/>
          <a:p>
            <a:r>
              <a:rPr lang="de-DE" dirty="0"/>
              <a:t>Präsentationstitel – Datum</a:t>
            </a:r>
          </a:p>
        </p:txBody>
      </p:sp>
    </p:spTree>
    <p:extLst>
      <p:ext uri="{BB962C8B-B14F-4D97-AF65-F5344CB8AC3E}">
        <p14:creationId xmlns:p14="http://schemas.microsoft.com/office/powerpoint/2010/main" val="2205071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2"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4" name="Titel 3">
            <a:extLst>
              <a:ext uri="{FF2B5EF4-FFF2-40B4-BE49-F238E27FC236}">
                <a16:creationId xmlns:a16="http://schemas.microsoft.com/office/drawing/2014/main" id="{B4F86707-DA6F-4B66-B429-BFF80867B8B5}"/>
              </a:ext>
            </a:extLst>
          </p:cNvPr>
          <p:cNvSpPr>
            <a:spLocks noGrp="1"/>
          </p:cNvSpPr>
          <p:nvPr>
            <p:ph type="title"/>
          </p:nvPr>
        </p:nvSpPr>
        <p:spPr/>
        <p:txBody>
          <a:bodyPr/>
          <a:lstStyle>
            <a:lvl1pPr>
              <a:defRPr/>
            </a:lvl1pPr>
          </a:lstStyle>
          <a:p>
            <a:r>
              <a:rPr lang="de-DE" dirty="0"/>
              <a:t>Mastertitelformat bearbeiten</a:t>
            </a:r>
          </a:p>
        </p:txBody>
      </p:sp>
    </p:spTree>
    <p:extLst>
      <p:ext uri="{BB962C8B-B14F-4D97-AF65-F5344CB8AC3E}">
        <p14:creationId xmlns:p14="http://schemas.microsoft.com/office/powerpoint/2010/main" val="3876940948"/>
      </p:ext>
    </p:extLst>
  </p:cSld>
  <p:clrMapOvr>
    <a:masterClrMapping/>
  </p:clrMapOvr>
  <p:extLst>
    <p:ext uri="{DCECCB84-F9BA-43D5-87BE-67443E8EF086}">
      <p15:sldGuideLst xmlns:p15="http://schemas.microsoft.com/office/powerpoint/2012/main">
        <p15:guide id="1" pos="28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und 2 Spalten Text und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6"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4170971" cy="246221"/>
          </a:xfrm>
        </p:spPr>
        <p:txBody>
          <a:bodyPr/>
          <a:lstStyle>
            <a:lvl1pPr>
              <a:defRPr b="1"/>
            </a:lvl1pPr>
            <a:lvl2pPr marL="0" indent="0">
              <a:buNone/>
              <a:defRPr/>
            </a:lvl2pPr>
          </a:lstStyle>
          <a:p>
            <a:pPr lvl="0"/>
            <a:r>
              <a:rPr lang="de-DE" dirty="0"/>
              <a:t>Untertitelformat bearbeiten</a:t>
            </a:r>
          </a:p>
        </p:txBody>
      </p:sp>
      <p:sp>
        <p:nvSpPr>
          <p:cNvPr id="8" name="Textplatzhalter 7">
            <a:extLst>
              <a:ext uri="{FF2B5EF4-FFF2-40B4-BE49-F238E27FC236}">
                <a16:creationId xmlns:a16="http://schemas.microsoft.com/office/drawing/2014/main" id="{497FB7DD-6469-498D-9329-841A69C5849A}"/>
              </a:ext>
            </a:extLst>
          </p:cNvPr>
          <p:cNvSpPr>
            <a:spLocks noGrp="1"/>
          </p:cNvSpPr>
          <p:nvPr>
            <p:ph type="body" sz="quarter" idx="12"/>
          </p:nvPr>
        </p:nvSpPr>
        <p:spPr>
          <a:xfrm>
            <a:off x="292569" y="1172539"/>
            <a:ext cx="4172400"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a:extLst>
              <a:ext uri="{FF2B5EF4-FFF2-40B4-BE49-F238E27FC236}">
                <a16:creationId xmlns:a16="http://schemas.microsoft.com/office/drawing/2014/main" id="{44D6ED4D-6B6F-4047-904F-F4FBEE03C33B}"/>
              </a:ext>
            </a:extLst>
          </p:cNvPr>
          <p:cNvSpPr>
            <a:spLocks noGrp="1"/>
          </p:cNvSpPr>
          <p:nvPr>
            <p:ph type="body" sz="quarter" idx="13" hasCustomPrompt="1"/>
          </p:nvPr>
        </p:nvSpPr>
        <p:spPr>
          <a:xfrm>
            <a:off x="292569" y="4644544"/>
            <a:ext cx="4172400" cy="123111"/>
          </a:xfrm>
        </p:spPr>
        <p:txBody>
          <a:bodyPr anchor="b"/>
          <a:lstStyle>
            <a:lvl1pPr>
              <a:defRPr sz="800"/>
            </a:lvl1pPr>
          </a:lstStyle>
          <a:p>
            <a:pPr lvl="0"/>
            <a:r>
              <a:rPr lang="de-DE" dirty="0"/>
              <a:t>Bitte Quelle/Fußnote einfügen</a:t>
            </a:r>
          </a:p>
        </p:txBody>
      </p:sp>
      <p:sp>
        <p:nvSpPr>
          <p:cNvPr id="25" name="Bildplatzhalter 24">
            <a:extLst>
              <a:ext uri="{FF2B5EF4-FFF2-40B4-BE49-F238E27FC236}">
                <a16:creationId xmlns:a16="http://schemas.microsoft.com/office/drawing/2014/main" id="{F68BFC25-3582-4D55-8636-F8642EEDA3B0}"/>
              </a:ext>
            </a:extLst>
          </p:cNvPr>
          <p:cNvSpPr>
            <a:spLocks noGrp="1"/>
          </p:cNvSpPr>
          <p:nvPr>
            <p:ph type="pic" sz="quarter" idx="14" hasCustomPrompt="1"/>
          </p:nvPr>
        </p:nvSpPr>
        <p:spPr>
          <a:xfrm>
            <a:off x="4686300" y="0"/>
            <a:ext cx="4457700" cy="5143500"/>
          </a:xfrm>
          <a:custGeom>
            <a:avLst/>
            <a:gdLst>
              <a:gd name="connsiteX0" fmla="*/ 0 w 4457700"/>
              <a:gd name="connsiteY0" fmla="*/ 0 h 5143500"/>
              <a:gd name="connsiteX1" fmla="*/ 2549021 w 4457700"/>
              <a:gd name="connsiteY1" fmla="*/ 0 h 5143500"/>
              <a:gd name="connsiteX2" fmla="*/ 2549021 w 4457700"/>
              <a:gd name="connsiteY2" fmla="*/ 231774 h 5143500"/>
              <a:gd name="connsiteX3" fmla="*/ 4171774 w 4457700"/>
              <a:gd name="connsiteY3" fmla="*/ 231774 h 5143500"/>
              <a:gd name="connsiteX4" fmla="*/ 4171774 w 4457700"/>
              <a:gd name="connsiteY4" fmla="*/ 0 h 5143500"/>
              <a:gd name="connsiteX5" fmla="*/ 4457700 w 4457700"/>
              <a:gd name="connsiteY5" fmla="*/ 0 h 5143500"/>
              <a:gd name="connsiteX6" fmla="*/ 4457700 w 4457700"/>
              <a:gd name="connsiteY6" fmla="*/ 5143500 h 5143500"/>
              <a:gd name="connsiteX7" fmla="*/ 0 w 44577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0" h="5143500">
                <a:moveTo>
                  <a:pt x="0" y="0"/>
                </a:moveTo>
                <a:lnTo>
                  <a:pt x="2549021" y="0"/>
                </a:lnTo>
                <a:lnTo>
                  <a:pt x="2549021" y="231774"/>
                </a:lnTo>
                <a:lnTo>
                  <a:pt x="4171774" y="231774"/>
                </a:lnTo>
                <a:lnTo>
                  <a:pt x="4171774" y="0"/>
                </a:lnTo>
                <a:lnTo>
                  <a:pt x="4457700" y="0"/>
                </a:lnTo>
                <a:lnTo>
                  <a:pt x="4457700" y="5143500"/>
                </a:lnTo>
                <a:lnTo>
                  <a:pt x="0" y="5143500"/>
                </a:lnTo>
                <a:close/>
              </a:path>
            </a:pathLst>
          </a:custGeo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a:t>
            </a:r>
            <a:br>
              <a:rPr lang="de-DE" dirty="0"/>
            </a:br>
            <a:r>
              <a:rPr lang="de-DE" dirty="0"/>
              <a:t>ein Bild einfügen</a:t>
            </a:r>
          </a:p>
          <a:p>
            <a:endParaRPr lang="de-DE" dirty="0"/>
          </a:p>
        </p:txBody>
      </p:sp>
      <p:sp>
        <p:nvSpPr>
          <p:cNvPr id="4" name="Titel 3">
            <a:extLst>
              <a:ext uri="{FF2B5EF4-FFF2-40B4-BE49-F238E27FC236}">
                <a16:creationId xmlns:a16="http://schemas.microsoft.com/office/drawing/2014/main" id="{9CA9EEB5-34B4-480C-8F01-9E6308DC63A4}"/>
              </a:ext>
            </a:extLst>
          </p:cNvPr>
          <p:cNvSpPr>
            <a:spLocks noGrp="1"/>
          </p:cNvSpPr>
          <p:nvPr>
            <p:ph type="title" hasCustomPrompt="1"/>
          </p:nvPr>
        </p:nvSpPr>
        <p:spPr>
          <a:xfrm>
            <a:off x="292569" y="239867"/>
            <a:ext cx="4172400" cy="344710"/>
          </a:xfrm>
        </p:spPr>
        <p:txBody>
          <a:bodyPr/>
          <a:lstStyle>
            <a:lvl1pPr>
              <a:defRPr/>
            </a:lvl1pPr>
          </a:lstStyle>
          <a:p>
            <a:r>
              <a:rPr lang="de-DE" dirty="0"/>
              <a:t>Mastertitel bearbeiten</a:t>
            </a:r>
            <a:endParaRPr lang="de-DE" noProof="0" dirty="0"/>
          </a:p>
        </p:txBody>
      </p:sp>
    </p:spTree>
    <p:extLst>
      <p:ext uri="{BB962C8B-B14F-4D97-AF65-F5344CB8AC3E}">
        <p14:creationId xmlns:p14="http://schemas.microsoft.com/office/powerpoint/2010/main" val="4098912009"/>
      </p:ext>
    </p:extLst>
  </p:cSld>
  <p:clrMapOvr>
    <a:masterClrMapping/>
  </p:clrMapOvr>
  <p:extLst>
    <p:ext uri="{DCECCB84-F9BA-43D5-87BE-67443E8EF086}">
      <p15:sldGuideLst xmlns:p15="http://schemas.microsoft.com/office/powerpoint/2012/main">
        <p15:guide id="2" pos="2812">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0"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p>
            <a:endParaRPr lang="en-GB" dirty="0"/>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en-GB" dirty="0"/>
              <a:t>Please insert subtitle</a:t>
            </a:r>
          </a:p>
        </p:txBody>
      </p:sp>
      <p:sp>
        <p:nvSpPr>
          <p:cNvPr id="8" name="Tabellenplatzhalter 7">
            <a:extLst>
              <a:ext uri="{FF2B5EF4-FFF2-40B4-BE49-F238E27FC236}">
                <a16:creationId xmlns:a16="http://schemas.microsoft.com/office/drawing/2014/main" id="{B76A8F26-EE03-4743-9F1E-563EBE374557}"/>
              </a:ext>
            </a:extLst>
          </p:cNvPr>
          <p:cNvSpPr>
            <a:spLocks noGrp="1"/>
          </p:cNvSpPr>
          <p:nvPr>
            <p:ph type="tbl" sz="quarter" idx="12"/>
          </p:nvPr>
        </p:nvSpPr>
        <p:spPr>
          <a:xfrm>
            <a:off x="292099" y="1166812"/>
            <a:ext cx="8564563" cy="3360533"/>
          </a:xfrm>
        </p:spPr>
        <p:txBody>
          <a:bodyPr/>
          <a:lstStyle/>
          <a:p>
            <a:endParaRPr lang="en-US" dirty="0"/>
          </a:p>
        </p:txBody>
      </p:sp>
      <p:sp>
        <p:nvSpPr>
          <p:cNvPr id="12" name="Textplatzhalter 11">
            <a:extLst>
              <a:ext uri="{FF2B5EF4-FFF2-40B4-BE49-F238E27FC236}">
                <a16:creationId xmlns:a16="http://schemas.microsoft.com/office/drawing/2014/main" id="{6FBFC2B1-A6C8-4B2F-9382-B7CA094CA528}"/>
              </a:ext>
            </a:extLst>
          </p:cNvPr>
          <p:cNvSpPr>
            <a:spLocks noGrp="1"/>
          </p:cNvSpPr>
          <p:nvPr>
            <p:ph type="body" sz="quarter" idx="13" hasCustomPrompt="1"/>
          </p:nvPr>
        </p:nvSpPr>
        <p:spPr>
          <a:xfrm>
            <a:off x="292569" y="4644544"/>
            <a:ext cx="8564400" cy="123111"/>
          </a:xfrm>
        </p:spPr>
        <p:txBody>
          <a:bodyPr anchor="b">
            <a:spAutoFit/>
          </a:bodyPr>
          <a:lstStyle>
            <a:lvl1pPr>
              <a:defRPr sz="800"/>
            </a:lvl1pPr>
          </a:lstStyle>
          <a:p>
            <a:pPr lvl="0"/>
            <a:r>
              <a:rPr lang="en-GB" dirty="0"/>
              <a:t>Please insert Source/Footnote  </a:t>
            </a:r>
          </a:p>
        </p:txBody>
      </p:sp>
      <p:sp>
        <p:nvSpPr>
          <p:cNvPr id="4" name="Titel 3">
            <a:extLst>
              <a:ext uri="{FF2B5EF4-FFF2-40B4-BE49-F238E27FC236}">
                <a16:creationId xmlns:a16="http://schemas.microsoft.com/office/drawing/2014/main" id="{69A9E667-45CD-4DCD-B69E-EF5AC6C087BF}"/>
              </a:ext>
            </a:extLst>
          </p:cNvPr>
          <p:cNvSpPr>
            <a:spLocks noGrp="1"/>
          </p:cNvSpPr>
          <p:nvPr>
            <p:ph type="title" hasCustomPrompt="1"/>
          </p:nvPr>
        </p:nvSpPr>
        <p:spPr/>
        <p:txBody>
          <a:bodyPr/>
          <a:lstStyle>
            <a:lvl1pPr>
              <a:defRPr/>
            </a:lvl1pPr>
          </a:lstStyle>
          <a:p>
            <a:r>
              <a:rPr lang="en-GB" noProof="0" dirty="0"/>
              <a:t>Please click to insert title</a:t>
            </a:r>
            <a:endParaRPr lang="en-GB" dirty="0"/>
          </a:p>
        </p:txBody>
      </p:sp>
    </p:spTree>
    <p:extLst>
      <p:ext uri="{BB962C8B-B14F-4D97-AF65-F5344CB8AC3E}">
        <p14:creationId xmlns:p14="http://schemas.microsoft.com/office/powerpoint/2010/main" val="934241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itle slide w/ imag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4"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en-GB" sz="8800" b="1" i="0" baseline="0" dirty="0">
              <a:latin typeface="Arial" panose="020B0604020202020204" pitchFamily="34" charset="0"/>
              <a:ea typeface="+mj-ea"/>
              <a:cs typeface="+mj-cs"/>
              <a:sym typeface="Arial" panose="020B0604020202020204" pitchFamily="34" charset="0"/>
            </a:endParaRPr>
          </a:p>
        </p:txBody>
      </p:sp>
      <p:sp>
        <p:nvSpPr>
          <p:cNvPr id="18" name="Bildplatzhalter 17">
            <a:extLst>
              <a:ext uri="{FF2B5EF4-FFF2-40B4-BE49-F238E27FC236}">
                <a16:creationId xmlns:a16="http://schemas.microsoft.com/office/drawing/2014/main" id="{4A748D93-A6EB-4F4B-B90F-EA7E1D2F87C0}"/>
              </a:ext>
            </a:extLst>
          </p:cNvPr>
          <p:cNvSpPr>
            <a:spLocks noGrp="1"/>
          </p:cNvSpPr>
          <p:nvPr>
            <p:ph type="pic" sz="quarter" idx="10" hasCustomPrompt="1"/>
          </p:nvPr>
        </p:nvSpPr>
        <p:spPr>
          <a:xfrm>
            <a:off x="4686300" y="0"/>
            <a:ext cx="4457700" cy="5143500"/>
          </a:xfrm>
          <a:custGeom>
            <a:avLst/>
            <a:gdLst>
              <a:gd name="connsiteX0" fmla="*/ 0 w 4457700"/>
              <a:gd name="connsiteY0" fmla="*/ 0 h 5143500"/>
              <a:gd name="connsiteX1" fmla="*/ 4457700 w 4457700"/>
              <a:gd name="connsiteY1" fmla="*/ 0 h 5143500"/>
              <a:gd name="connsiteX2" fmla="*/ 4457700 w 4457700"/>
              <a:gd name="connsiteY2" fmla="*/ 297656 h 5143500"/>
              <a:gd name="connsiteX3" fmla="*/ 4147980 w 4457700"/>
              <a:gd name="connsiteY3" fmla="*/ 297656 h 5143500"/>
              <a:gd name="connsiteX4" fmla="*/ 4147980 w 4457700"/>
              <a:gd name="connsiteY4" fmla="*/ 2464594 h 5143500"/>
              <a:gd name="connsiteX5" fmla="*/ 4457700 w 4457700"/>
              <a:gd name="connsiteY5" fmla="*/ 2464594 h 5143500"/>
              <a:gd name="connsiteX6" fmla="*/ 4457700 w 4457700"/>
              <a:gd name="connsiteY6" fmla="*/ 5143500 h 5143500"/>
              <a:gd name="connsiteX7" fmla="*/ 0 w 44577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0" h="5143500">
                <a:moveTo>
                  <a:pt x="0" y="0"/>
                </a:moveTo>
                <a:lnTo>
                  <a:pt x="4457700" y="0"/>
                </a:lnTo>
                <a:lnTo>
                  <a:pt x="4457700" y="297656"/>
                </a:lnTo>
                <a:lnTo>
                  <a:pt x="4147980" y="297656"/>
                </a:lnTo>
                <a:lnTo>
                  <a:pt x="4147980" y="2464594"/>
                </a:lnTo>
                <a:lnTo>
                  <a:pt x="4457700" y="2464594"/>
                </a:lnTo>
                <a:lnTo>
                  <a:pt x="4457700" y="5143500"/>
                </a:lnTo>
                <a:lnTo>
                  <a:pt x="0" y="5143500"/>
                </a:lnTo>
                <a:close/>
              </a:path>
            </a:pathLst>
          </a:custGeom>
          <a:solidFill>
            <a:schemeClr val="bg1">
              <a:lumMod val="95000"/>
            </a:schemeClr>
          </a:solidFill>
          <a:ln>
            <a:noFill/>
          </a:ln>
        </p:spPr>
        <p:txBody>
          <a:bodyPr wrap="square" lIns="144000" tIns="108000" rIns="144000" bIns="10800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noProof="0" dirty="0"/>
              <a:t>Please click on icon </a:t>
            </a:r>
            <a:br>
              <a:rPr lang="en-GB" noProof="0" dirty="0"/>
            </a:br>
            <a:r>
              <a:rPr lang="en-GB" noProof="0" dirty="0"/>
              <a:t>to insert picture from file</a:t>
            </a:r>
          </a:p>
          <a:p>
            <a:endParaRPr lang="en-GB" noProof="0" dirty="0"/>
          </a:p>
        </p:txBody>
      </p:sp>
      <p:sp>
        <p:nvSpPr>
          <p:cNvPr id="12" name="Rechteck 11">
            <a:extLst>
              <a:ext uri="{FF2B5EF4-FFF2-40B4-BE49-F238E27FC236}">
                <a16:creationId xmlns:a16="http://schemas.microsoft.com/office/drawing/2014/main" id="{32D572BC-A64A-4FDD-9D71-460990DEEA38}"/>
              </a:ext>
            </a:extLst>
          </p:cNvPr>
          <p:cNvSpPr>
            <a:spLocks/>
          </p:cNvSpPr>
          <p:nvPr userDrawn="1"/>
        </p:nvSpPr>
        <p:spPr>
          <a:xfrm>
            <a:off x="0" y="0"/>
            <a:ext cx="28586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noProof="0" dirty="0"/>
          </a:p>
        </p:txBody>
      </p:sp>
      <p:sp>
        <p:nvSpPr>
          <p:cNvPr id="13" name="Rechteck 12">
            <a:extLst>
              <a:ext uri="{FF2B5EF4-FFF2-40B4-BE49-F238E27FC236}">
                <a16:creationId xmlns:a16="http://schemas.microsoft.com/office/drawing/2014/main" id="{CE6DBBA3-2B76-48D5-9252-3AE4CD938DEB}"/>
              </a:ext>
            </a:extLst>
          </p:cNvPr>
          <p:cNvSpPr>
            <a:spLocks/>
          </p:cNvSpPr>
          <p:nvPr userDrawn="1"/>
        </p:nvSpPr>
        <p:spPr>
          <a:xfrm>
            <a:off x="285866" y="0"/>
            <a:ext cx="440043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noProof="0" dirty="0"/>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544892" y="301943"/>
            <a:ext cx="3882383" cy="2166747"/>
          </a:xfrm>
        </p:spPr>
        <p:txBody>
          <a:bodyPr wrap="square">
            <a:spAutoFit/>
          </a:bodyPr>
          <a:lstStyle>
            <a:lvl1pPr>
              <a:lnSpc>
                <a:spcPct val="80000"/>
              </a:lnSpc>
              <a:defRPr sz="8800" spc="-400" baseline="0"/>
            </a:lvl1pPr>
          </a:lstStyle>
          <a:p>
            <a:r>
              <a:rPr lang="en-GB" noProof="0" dirty="0"/>
              <a:t>Hello</a:t>
            </a:r>
            <a:br>
              <a:rPr lang="en-GB" noProof="0" dirty="0"/>
            </a:br>
            <a:r>
              <a:rPr lang="en-GB" noProof="0" dirty="0"/>
              <a:t>future!</a:t>
            </a:r>
          </a:p>
        </p:txBody>
      </p:sp>
      <p:pic>
        <p:nvPicPr>
          <p:cNvPr id="16" name="Grafik 15">
            <a:extLst>
              <a:ext uri="{FF2B5EF4-FFF2-40B4-BE49-F238E27FC236}">
                <a16:creationId xmlns:a16="http://schemas.microsoft.com/office/drawing/2014/main" id="{C269B850-56DF-467B-9629-F33DBDE49995}"/>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16200000">
            <a:off x="7894053" y="1228357"/>
            <a:ext cx="2190176" cy="309722"/>
          </a:xfrm>
          <a:prstGeom prst="rect">
            <a:avLst/>
          </a:prstGeom>
        </p:spPr>
      </p:pic>
    </p:spTree>
    <p:extLst>
      <p:ext uri="{BB962C8B-B14F-4D97-AF65-F5344CB8AC3E}">
        <p14:creationId xmlns:p14="http://schemas.microsoft.com/office/powerpoint/2010/main" val="115852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er mit Bild vollflächi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7200" b="1" i="0" baseline="0" dirty="0">
              <a:latin typeface="Arial" panose="020B0604020202020204" pitchFamily="34" charset="0"/>
              <a:ea typeface="+mj-ea"/>
              <a:cs typeface="+mj-cs"/>
              <a:sym typeface="Arial" panose="020B0604020202020204" pitchFamily="34" charset="0"/>
            </a:endParaRPr>
          </a:p>
        </p:txBody>
      </p:sp>
      <p:sp>
        <p:nvSpPr>
          <p:cNvPr id="10" name="Bildplatzhalter 9">
            <a:extLst>
              <a:ext uri="{FF2B5EF4-FFF2-40B4-BE49-F238E27FC236}">
                <a16:creationId xmlns:a16="http://schemas.microsoft.com/office/drawing/2014/main" id="{DAFCC178-B32A-4945-99E0-ED17C54862B5}"/>
              </a:ext>
            </a:extLst>
          </p:cNvPr>
          <p:cNvSpPr>
            <a:spLocks noGrp="1"/>
          </p:cNvSpPr>
          <p:nvPr>
            <p:ph type="pic" sz="quarter" idx="12" hasCustomPrompt="1"/>
          </p:nvPr>
        </p:nvSpPr>
        <p:spPr>
          <a:xfrm>
            <a:off x="0" y="0"/>
            <a:ext cx="9144000" cy="5143500"/>
          </a:xfrm>
          <a:custGeom>
            <a:avLst/>
            <a:gdLst>
              <a:gd name="connsiteX0" fmla="*/ 0 w 9144000"/>
              <a:gd name="connsiteY0" fmla="*/ 0 h 5143500"/>
              <a:gd name="connsiteX1" fmla="*/ 7227207 w 9144000"/>
              <a:gd name="connsiteY1" fmla="*/ 0 h 5143500"/>
              <a:gd name="connsiteX2" fmla="*/ 7227207 w 9144000"/>
              <a:gd name="connsiteY2" fmla="*/ 231774 h 5143500"/>
              <a:gd name="connsiteX3" fmla="*/ 8866188 w 9144000"/>
              <a:gd name="connsiteY3" fmla="*/ 231774 h 5143500"/>
              <a:gd name="connsiteX4" fmla="*/ 8866188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0" y="0"/>
                </a:moveTo>
                <a:lnTo>
                  <a:pt x="7227207" y="0"/>
                </a:lnTo>
                <a:lnTo>
                  <a:pt x="7227207" y="231774"/>
                </a:lnTo>
                <a:lnTo>
                  <a:pt x="8866188" y="231774"/>
                </a:lnTo>
                <a:lnTo>
                  <a:pt x="8866188" y="0"/>
                </a:lnTo>
                <a:lnTo>
                  <a:pt x="9144000" y="0"/>
                </a:lnTo>
                <a:lnTo>
                  <a:pt x="9144000" y="5143500"/>
                </a:lnTo>
                <a:lnTo>
                  <a:pt x="0" y="5143500"/>
                </a:lnTo>
                <a:close/>
              </a:path>
            </a:pathLst>
          </a:custGeom>
          <a:solidFill>
            <a:schemeClr val="bg1">
              <a:lumMod val="95000"/>
            </a:schemeClr>
          </a:solidFill>
        </p:spPr>
        <p:txBody>
          <a:bodyPr wrap="square" lIns="144000" tIns="108000" rIns="144000" bIns="108000" anchor="b">
            <a:noAutofit/>
          </a:bodyPr>
          <a:lstStyle>
            <a:lvl1pPr>
              <a:defRPr/>
            </a:lvl1pPr>
          </a:lstStyle>
          <a:p>
            <a:r>
              <a:rPr lang="de-DE" dirty="0"/>
              <a:t>Durch Klick auf das Icon ein Bild einfügen</a:t>
            </a:r>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296863" y="206693"/>
            <a:ext cx="3882383" cy="3545586"/>
          </a:xfrm>
        </p:spPr>
        <p:txBody>
          <a:bodyPr wrap="square">
            <a:spAutoFit/>
          </a:bodyPr>
          <a:lstStyle>
            <a:lvl1pPr>
              <a:lnSpc>
                <a:spcPct val="80000"/>
              </a:lnSpc>
              <a:defRPr sz="7200" spc="-300" baseline="0"/>
            </a:lvl1pPr>
          </a:lstStyle>
          <a:p>
            <a:r>
              <a:rPr lang="de-DE" dirty="0"/>
              <a:t>Kapitel-</a:t>
            </a:r>
            <a:r>
              <a:rPr lang="de-DE" dirty="0" err="1"/>
              <a:t>trenner</a:t>
            </a:r>
            <a:r>
              <a:rPr lang="de-DE" dirty="0"/>
              <a:t> oder Highlight</a:t>
            </a:r>
            <a:endParaRPr lang="de-DE" noProof="0" dirty="0"/>
          </a:p>
        </p:txBody>
      </p:sp>
    </p:spTree>
    <p:extLst>
      <p:ext uri="{BB962C8B-B14F-4D97-AF65-F5344CB8AC3E}">
        <p14:creationId xmlns:p14="http://schemas.microsoft.com/office/powerpoint/2010/main" val="32284430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WORKWEAR Title and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8"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p>
            <a:r>
              <a:rPr lang="en-GB" noProof="0" dirty="0"/>
              <a:t>Title of presentation – Date</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en-GB" noProof="0" dirty="0"/>
              <a:t>Please insert subtitle</a:t>
            </a:r>
          </a:p>
        </p:txBody>
      </p:sp>
      <p:sp>
        <p:nvSpPr>
          <p:cNvPr id="9" name="Textplatzhalter 8">
            <a:extLst>
              <a:ext uri="{FF2B5EF4-FFF2-40B4-BE49-F238E27FC236}">
                <a16:creationId xmlns:a16="http://schemas.microsoft.com/office/drawing/2014/main" id="{DFCBCB13-83DC-40D7-9C5E-49B5EF96FB2D}"/>
              </a:ext>
            </a:extLst>
          </p:cNvPr>
          <p:cNvSpPr>
            <a:spLocks noGrp="1"/>
          </p:cNvSpPr>
          <p:nvPr>
            <p:ph type="body" sz="quarter" idx="12" hasCustomPrompt="1"/>
          </p:nvPr>
        </p:nvSpPr>
        <p:spPr>
          <a:xfrm>
            <a:off x="292569" y="1172539"/>
            <a:ext cx="8564094" cy="1359346"/>
          </a:xfrm>
        </p:spPr>
        <p:txBody>
          <a:bodyPr/>
          <a:lstStyle>
            <a:lvl1pPr>
              <a:defRPr/>
            </a:lvl1pPr>
            <a:lvl2pPr>
              <a:defRPr/>
            </a:lvl2pPr>
            <a:lvl3pPr>
              <a:defRPr/>
            </a:lvl3pPr>
            <a:lvl4pPr>
              <a:defRPr/>
            </a:lvl4pPr>
            <a:lvl5pPr>
              <a:defRPr/>
            </a:lvl5pPr>
          </a:lstStyle>
          <a:p>
            <a:pPr lvl="0"/>
            <a:r>
              <a:rPr lang="en-GB" noProof="0" dirty="0"/>
              <a:t>Please 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Fifths level</a:t>
            </a:r>
          </a:p>
        </p:txBody>
      </p:sp>
      <p:sp>
        <p:nvSpPr>
          <p:cNvPr id="11" name="Textplatzhalter 10">
            <a:extLst>
              <a:ext uri="{FF2B5EF4-FFF2-40B4-BE49-F238E27FC236}">
                <a16:creationId xmlns:a16="http://schemas.microsoft.com/office/drawing/2014/main" id="{C137A7F6-3552-4CFA-816B-9C2DFB06AA7C}"/>
              </a:ext>
            </a:extLst>
          </p:cNvPr>
          <p:cNvSpPr>
            <a:spLocks noGrp="1"/>
          </p:cNvSpPr>
          <p:nvPr>
            <p:ph type="body" sz="quarter" idx="13" hasCustomPrompt="1"/>
          </p:nvPr>
        </p:nvSpPr>
        <p:spPr>
          <a:xfrm>
            <a:off x="292569" y="4644544"/>
            <a:ext cx="8564094" cy="123111"/>
          </a:xfrm>
        </p:spPr>
        <p:txBody>
          <a:bodyPr anchor="b"/>
          <a:lstStyle>
            <a:lvl1pPr>
              <a:defRPr sz="800"/>
            </a:lvl1pPr>
            <a:lvl2pPr>
              <a:defRPr sz="800"/>
            </a:lvl2pPr>
            <a:lvl3pPr>
              <a:defRPr sz="800"/>
            </a:lvl3pPr>
            <a:lvl4pPr>
              <a:defRPr sz="800"/>
            </a:lvl4pPr>
            <a:lvl5pPr>
              <a:defRPr sz="800"/>
            </a:lvl5pPr>
          </a:lstStyle>
          <a:p>
            <a:pPr lvl="0"/>
            <a:r>
              <a:rPr lang="en-GB" noProof="0" dirty="0"/>
              <a:t>Please insert Source/Footnote</a:t>
            </a:r>
          </a:p>
        </p:txBody>
      </p:sp>
      <p:sp>
        <p:nvSpPr>
          <p:cNvPr id="4" name="Titel 3">
            <a:extLst>
              <a:ext uri="{FF2B5EF4-FFF2-40B4-BE49-F238E27FC236}">
                <a16:creationId xmlns:a16="http://schemas.microsoft.com/office/drawing/2014/main" id="{DC43C92E-F527-498E-B0F0-43A221A87876}"/>
              </a:ext>
            </a:extLst>
          </p:cNvPr>
          <p:cNvSpPr>
            <a:spLocks noGrp="1"/>
          </p:cNvSpPr>
          <p:nvPr>
            <p:ph type="title" hasCustomPrompt="1"/>
          </p:nvPr>
        </p:nvSpPr>
        <p:spPr/>
        <p:txBody>
          <a:bodyPr/>
          <a:lstStyle>
            <a:lvl1pPr>
              <a:defRPr/>
            </a:lvl1pPr>
          </a:lstStyle>
          <a:p>
            <a:r>
              <a:rPr lang="en-GB" noProof="0" dirty="0"/>
              <a:t>Please click to insert title</a:t>
            </a:r>
          </a:p>
        </p:txBody>
      </p:sp>
    </p:spTree>
    <p:extLst>
      <p:ext uri="{BB962C8B-B14F-4D97-AF65-F5344CB8AC3E}">
        <p14:creationId xmlns:p14="http://schemas.microsoft.com/office/powerpoint/2010/main" val="4147257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text w/ image righ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2"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p>
            <a:endParaRPr lang="en-GB" noProof="0" dirty="0"/>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4170971" cy="246221"/>
          </a:xfrm>
        </p:spPr>
        <p:txBody>
          <a:bodyPr/>
          <a:lstStyle>
            <a:lvl1pPr>
              <a:defRPr b="1"/>
            </a:lvl1pPr>
            <a:lvl2pPr marL="0" indent="0">
              <a:buNone/>
              <a:defRPr/>
            </a:lvl2pPr>
          </a:lstStyle>
          <a:p>
            <a:pPr lvl="0"/>
            <a:r>
              <a:rPr lang="en-GB" noProof="0" dirty="0"/>
              <a:t>Please insert subtitle</a:t>
            </a:r>
          </a:p>
        </p:txBody>
      </p:sp>
      <p:sp>
        <p:nvSpPr>
          <p:cNvPr id="8" name="Textplatzhalter 7">
            <a:extLst>
              <a:ext uri="{FF2B5EF4-FFF2-40B4-BE49-F238E27FC236}">
                <a16:creationId xmlns:a16="http://schemas.microsoft.com/office/drawing/2014/main" id="{497FB7DD-6469-498D-9329-841A69C5849A}"/>
              </a:ext>
            </a:extLst>
          </p:cNvPr>
          <p:cNvSpPr>
            <a:spLocks noGrp="1"/>
          </p:cNvSpPr>
          <p:nvPr>
            <p:ph type="body" sz="quarter" idx="12" hasCustomPrompt="1"/>
          </p:nvPr>
        </p:nvSpPr>
        <p:spPr>
          <a:xfrm>
            <a:off x="292569" y="1172539"/>
            <a:ext cx="4172400" cy="1359346"/>
          </a:xfrm>
        </p:spPr>
        <p:txBody>
          <a:bodyPr/>
          <a:lstStyle>
            <a:lvl1pPr>
              <a:defRPr/>
            </a:lvl1pPr>
            <a:lvl2pPr>
              <a:defRPr/>
            </a:lvl2pPr>
            <a:lvl3pPr>
              <a:defRPr/>
            </a:lvl3pPr>
            <a:lvl4pPr>
              <a:defRPr/>
            </a:lvl4pPr>
            <a:lvl5pPr>
              <a:defRPr/>
            </a:lvl5pPr>
          </a:lstStyle>
          <a:p>
            <a:pPr lvl="0"/>
            <a:r>
              <a:rPr lang="en-GB" noProof="0" dirty="0"/>
              <a:t>Please 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Fifths level</a:t>
            </a:r>
          </a:p>
        </p:txBody>
      </p:sp>
      <p:sp>
        <p:nvSpPr>
          <p:cNvPr id="11" name="Textplatzhalter 10">
            <a:extLst>
              <a:ext uri="{FF2B5EF4-FFF2-40B4-BE49-F238E27FC236}">
                <a16:creationId xmlns:a16="http://schemas.microsoft.com/office/drawing/2014/main" id="{44D6ED4D-6B6F-4047-904F-F4FBEE03C33B}"/>
              </a:ext>
            </a:extLst>
          </p:cNvPr>
          <p:cNvSpPr>
            <a:spLocks noGrp="1"/>
          </p:cNvSpPr>
          <p:nvPr>
            <p:ph type="body" sz="quarter" idx="13" hasCustomPrompt="1"/>
          </p:nvPr>
        </p:nvSpPr>
        <p:spPr>
          <a:xfrm>
            <a:off x="292569" y="4644544"/>
            <a:ext cx="4172400" cy="123111"/>
          </a:xfrm>
        </p:spPr>
        <p:txBody>
          <a:bodyPr anchor="b"/>
          <a:lstStyle>
            <a:lvl1pPr>
              <a:defRPr sz="800"/>
            </a:lvl1pPr>
          </a:lstStyle>
          <a:p>
            <a:pPr lvl="0"/>
            <a:r>
              <a:rPr lang="en-GB" noProof="0" dirty="0"/>
              <a:t>Please insert Source/Footnote  </a:t>
            </a:r>
          </a:p>
        </p:txBody>
      </p:sp>
      <p:sp>
        <p:nvSpPr>
          <p:cNvPr id="26" name="Bildplatzhalter 25">
            <a:extLst>
              <a:ext uri="{FF2B5EF4-FFF2-40B4-BE49-F238E27FC236}">
                <a16:creationId xmlns:a16="http://schemas.microsoft.com/office/drawing/2014/main" id="{1D822955-5340-45A7-AEBF-B3B4314097D6}"/>
              </a:ext>
            </a:extLst>
          </p:cNvPr>
          <p:cNvSpPr>
            <a:spLocks noGrp="1"/>
          </p:cNvSpPr>
          <p:nvPr>
            <p:ph type="pic" sz="quarter" idx="14" hasCustomPrompt="1"/>
          </p:nvPr>
        </p:nvSpPr>
        <p:spPr>
          <a:xfrm>
            <a:off x="4686300" y="0"/>
            <a:ext cx="4457700" cy="5143500"/>
          </a:xfrm>
          <a:custGeom>
            <a:avLst/>
            <a:gdLst>
              <a:gd name="connsiteX0" fmla="*/ 0 w 4457700"/>
              <a:gd name="connsiteY0" fmla="*/ 0 h 5143500"/>
              <a:gd name="connsiteX1" fmla="*/ 2549021 w 4457700"/>
              <a:gd name="connsiteY1" fmla="*/ 0 h 5143500"/>
              <a:gd name="connsiteX2" fmla="*/ 2549021 w 4457700"/>
              <a:gd name="connsiteY2" fmla="*/ 231774 h 5143500"/>
              <a:gd name="connsiteX3" fmla="*/ 4171774 w 4457700"/>
              <a:gd name="connsiteY3" fmla="*/ 231774 h 5143500"/>
              <a:gd name="connsiteX4" fmla="*/ 4171774 w 4457700"/>
              <a:gd name="connsiteY4" fmla="*/ 0 h 5143500"/>
              <a:gd name="connsiteX5" fmla="*/ 4457700 w 4457700"/>
              <a:gd name="connsiteY5" fmla="*/ 0 h 5143500"/>
              <a:gd name="connsiteX6" fmla="*/ 4457700 w 4457700"/>
              <a:gd name="connsiteY6" fmla="*/ 5143500 h 5143500"/>
              <a:gd name="connsiteX7" fmla="*/ 0 w 44577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0" h="5143500">
                <a:moveTo>
                  <a:pt x="0" y="0"/>
                </a:moveTo>
                <a:lnTo>
                  <a:pt x="2549021" y="0"/>
                </a:lnTo>
                <a:lnTo>
                  <a:pt x="2549021" y="231774"/>
                </a:lnTo>
                <a:lnTo>
                  <a:pt x="4171774" y="231774"/>
                </a:lnTo>
                <a:lnTo>
                  <a:pt x="4171774" y="0"/>
                </a:lnTo>
                <a:lnTo>
                  <a:pt x="4457700" y="0"/>
                </a:lnTo>
                <a:lnTo>
                  <a:pt x="4457700" y="5143500"/>
                </a:lnTo>
                <a:lnTo>
                  <a:pt x="0" y="5143500"/>
                </a:lnTo>
                <a:close/>
              </a:path>
            </a:pathLst>
          </a:custGeom>
          <a:solidFill>
            <a:schemeClr val="bg1">
              <a:lumMod val="95000"/>
            </a:schemeClr>
          </a:solidFill>
          <a:ln>
            <a:noFill/>
          </a:ln>
        </p:spPr>
        <p:txBody>
          <a:bodyPr vert="horz" wrap="square" lIns="144000" tIns="108000" rIns="144000" bIns="108000" rtlCol="0">
            <a:noAutofit/>
          </a:bodyPr>
          <a:lstStyle>
            <a:lvl1pPr>
              <a:spcAft>
                <a:spcPts val="0"/>
              </a:spcAft>
              <a:defRPr lang="en-US" dirty="0"/>
            </a:lvl1pPr>
          </a:lstStyle>
          <a:p>
            <a:pPr marR="0" lvl="0" fontAlgn="auto">
              <a:buClrTx/>
              <a:buSzTx/>
              <a:tabLst/>
            </a:pPr>
            <a:r>
              <a:rPr lang="en-GB" noProof="0" dirty="0"/>
              <a:t>Please click on icon </a:t>
            </a:r>
            <a:br>
              <a:rPr lang="en-GB" noProof="0" dirty="0"/>
            </a:br>
            <a:r>
              <a:rPr lang="en-GB" noProof="0" dirty="0"/>
              <a:t>to insert picture from file</a:t>
            </a:r>
          </a:p>
          <a:p>
            <a:pPr marR="0" lvl="0" fontAlgn="auto">
              <a:buClrTx/>
              <a:buSzTx/>
              <a:tabLst/>
            </a:pPr>
            <a:endParaRPr lang="en-GB" noProof="0" dirty="0"/>
          </a:p>
        </p:txBody>
      </p:sp>
      <p:sp>
        <p:nvSpPr>
          <p:cNvPr id="4" name="Titel 3">
            <a:extLst>
              <a:ext uri="{FF2B5EF4-FFF2-40B4-BE49-F238E27FC236}">
                <a16:creationId xmlns:a16="http://schemas.microsoft.com/office/drawing/2014/main" id="{9CA9EEB5-34B4-480C-8F01-9E6308DC63A4}"/>
              </a:ext>
            </a:extLst>
          </p:cNvPr>
          <p:cNvSpPr>
            <a:spLocks noGrp="1"/>
          </p:cNvSpPr>
          <p:nvPr>
            <p:ph type="title" hasCustomPrompt="1"/>
          </p:nvPr>
        </p:nvSpPr>
        <p:spPr>
          <a:xfrm>
            <a:off x="292569" y="239867"/>
            <a:ext cx="4172400" cy="344710"/>
          </a:xfrm>
        </p:spPr>
        <p:txBody>
          <a:bodyPr/>
          <a:lstStyle>
            <a:lvl1pPr>
              <a:defRPr/>
            </a:lvl1pPr>
          </a:lstStyle>
          <a:p>
            <a:r>
              <a:rPr lang="en-GB" noProof="0" dirty="0"/>
              <a:t>Please insert title</a:t>
            </a:r>
          </a:p>
        </p:txBody>
      </p:sp>
    </p:spTree>
    <p:extLst>
      <p:ext uri="{BB962C8B-B14F-4D97-AF65-F5344CB8AC3E}">
        <p14:creationId xmlns:p14="http://schemas.microsoft.com/office/powerpoint/2010/main" val="208440662"/>
      </p:ext>
    </p:extLst>
  </p:cSld>
  <p:clrMapOvr>
    <a:masterClrMapping/>
  </p:clrMapOvr>
  <p:extLst>
    <p:ext uri="{DCECCB84-F9BA-43D5-87BE-67443E8EF086}">
      <p15:sldGuideLst xmlns:p15="http://schemas.microsoft.com/office/powerpoint/2012/main">
        <p15:guide id="1" pos="2948">
          <p15:clr>
            <a:srgbClr val="F26B43"/>
          </p15:clr>
        </p15:guide>
        <p15:guide id="2" pos="2812">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0A23A-CC9A-45F9-B8C1-176576E421C5}"/>
              </a:ext>
            </a:extLst>
          </p:cNvPr>
          <p:cNvSpPr>
            <a:spLocks noGrp="1"/>
          </p:cNvSpPr>
          <p:nvPr>
            <p:ph type="ctrTitle"/>
          </p:nvPr>
        </p:nvSpPr>
        <p:spPr>
          <a:xfrm>
            <a:off x="1143000" y="841375"/>
            <a:ext cx="6858000" cy="17907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754DDA27-0C6B-45BF-8592-AC40E0A1D4B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6478F99F-B24D-45AD-B6F7-19527EF645E7}"/>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5" name="Fußzeilenplatzhalter 4">
            <a:extLst>
              <a:ext uri="{FF2B5EF4-FFF2-40B4-BE49-F238E27FC236}">
                <a16:creationId xmlns:a16="http://schemas.microsoft.com/office/drawing/2014/main" id="{72125779-6612-430C-9805-A2F442B87A65}"/>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A00D958E-E499-4768-8264-12AEFC4CC26C}"/>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3156592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5DF5A-31A0-4607-9566-74E963D9D144}"/>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0453ABE2-3115-4E07-9038-A80AAC516D6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40853059-00D0-4F82-9CC4-14195B15F572}"/>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5" name="Fußzeilenplatzhalter 4">
            <a:extLst>
              <a:ext uri="{FF2B5EF4-FFF2-40B4-BE49-F238E27FC236}">
                <a16:creationId xmlns:a16="http://schemas.microsoft.com/office/drawing/2014/main" id="{FF455DC1-475C-475C-AB68-D5EC59C53F75}"/>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06711D4F-E133-4AFD-B42A-CF952790FEFE}"/>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1832937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08DA7-C8E1-4FCD-8424-0DFD8C3AB0CF}"/>
              </a:ext>
            </a:extLst>
          </p:cNvPr>
          <p:cNvSpPr>
            <a:spLocks noGrp="1"/>
          </p:cNvSpPr>
          <p:nvPr>
            <p:ph type="title"/>
          </p:nvPr>
        </p:nvSpPr>
        <p:spPr>
          <a:xfrm>
            <a:off x="623888" y="1282700"/>
            <a:ext cx="7886700" cy="2139950"/>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740CDC24-415E-44AC-BC2F-FEBC8F9C13B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E306C66-4BC4-4131-9A6C-F8B5B0808DCC}"/>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5" name="Fußzeilenplatzhalter 4">
            <a:extLst>
              <a:ext uri="{FF2B5EF4-FFF2-40B4-BE49-F238E27FC236}">
                <a16:creationId xmlns:a16="http://schemas.microsoft.com/office/drawing/2014/main" id="{A46E7F62-31F2-436F-99D4-85383174D8C4}"/>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186AE021-D907-41B5-BD15-AB875DEBAE3D}"/>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1284740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F5D50-F698-4C62-8E1F-7DEFA4A67BA8}"/>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B649FACE-D8E1-4954-AEA4-31B0390D3D67}"/>
              </a:ext>
            </a:extLst>
          </p:cNvPr>
          <p:cNvSpPr>
            <a:spLocks noGrp="1"/>
          </p:cNvSpPr>
          <p:nvPr>
            <p:ph sz="half" idx="1"/>
          </p:nvPr>
        </p:nvSpPr>
        <p:spPr>
          <a:xfrm>
            <a:off x="628650" y="1370013"/>
            <a:ext cx="3867150" cy="326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47906C48-9551-4A06-BEE3-CD032ED532A7}"/>
              </a:ext>
            </a:extLst>
          </p:cNvPr>
          <p:cNvSpPr>
            <a:spLocks noGrp="1"/>
          </p:cNvSpPr>
          <p:nvPr>
            <p:ph sz="half" idx="2"/>
          </p:nvPr>
        </p:nvSpPr>
        <p:spPr>
          <a:xfrm>
            <a:off x="4648200" y="1370013"/>
            <a:ext cx="3867150" cy="326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4A1EE65B-1C27-4FA3-80A3-5A8DE184A344}"/>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6" name="Fußzeilenplatzhalter 5">
            <a:extLst>
              <a:ext uri="{FF2B5EF4-FFF2-40B4-BE49-F238E27FC236}">
                <a16:creationId xmlns:a16="http://schemas.microsoft.com/office/drawing/2014/main" id="{837A3B35-592D-4509-8B8D-226837E01B9C}"/>
              </a:ext>
            </a:extLst>
          </p:cNvPr>
          <p:cNvSpPr>
            <a:spLocks noGrp="1"/>
          </p:cNvSpPr>
          <p:nvPr>
            <p:ph type="ftr" sz="quarter" idx="11"/>
          </p:nvPr>
        </p:nvSpPr>
        <p:spPr/>
        <p:txBody>
          <a:bodyPr/>
          <a:lstStyle/>
          <a:p>
            <a:endParaRPr lang="en-GB" dirty="0"/>
          </a:p>
        </p:txBody>
      </p:sp>
      <p:sp>
        <p:nvSpPr>
          <p:cNvPr id="7" name="Foliennummernplatzhalter 6">
            <a:extLst>
              <a:ext uri="{FF2B5EF4-FFF2-40B4-BE49-F238E27FC236}">
                <a16:creationId xmlns:a16="http://schemas.microsoft.com/office/drawing/2014/main" id="{323B9E74-2099-4151-8FC1-F32C17B1281D}"/>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3529042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D8385-7770-407B-946D-F197990A6C82}"/>
              </a:ext>
            </a:extLst>
          </p:cNvPr>
          <p:cNvSpPr>
            <a:spLocks noGrp="1"/>
          </p:cNvSpPr>
          <p:nvPr>
            <p:ph type="title"/>
          </p:nvPr>
        </p:nvSpPr>
        <p:spPr>
          <a:xfrm>
            <a:off x="630238" y="274638"/>
            <a:ext cx="7886700" cy="993775"/>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DC5D2B64-C400-4007-8B78-3998C7EE4BB5}"/>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87D47CB-16ED-4984-89AB-4C2075ADA894}"/>
              </a:ext>
            </a:extLst>
          </p:cNvPr>
          <p:cNvSpPr>
            <a:spLocks noGrp="1"/>
          </p:cNvSpPr>
          <p:nvPr>
            <p:ph sz="half" idx="2"/>
          </p:nvPr>
        </p:nvSpPr>
        <p:spPr>
          <a:xfrm>
            <a:off x="630238" y="1879600"/>
            <a:ext cx="3868737"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41A7AADB-6F80-4C9F-B94F-C7B669B3BE63}"/>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B18D29A-784B-42D5-879B-A4A0FC63D626}"/>
              </a:ext>
            </a:extLst>
          </p:cNvPr>
          <p:cNvSpPr>
            <a:spLocks noGrp="1"/>
          </p:cNvSpPr>
          <p:nvPr>
            <p:ph sz="quarter" idx="4"/>
          </p:nvPr>
        </p:nvSpPr>
        <p:spPr>
          <a:xfrm>
            <a:off x="4629150" y="1879600"/>
            <a:ext cx="3887788"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12D16D4F-F926-4A71-95B5-FCFE8E017E17}"/>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8" name="Fußzeilenplatzhalter 7">
            <a:extLst>
              <a:ext uri="{FF2B5EF4-FFF2-40B4-BE49-F238E27FC236}">
                <a16:creationId xmlns:a16="http://schemas.microsoft.com/office/drawing/2014/main" id="{29D2DCC2-30DC-4D7B-A120-6BBAB0C3772C}"/>
              </a:ext>
            </a:extLst>
          </p:cNvPr>
          <p:cNvSpPr>
            <a:spLocks noGrp="1"/>
          </p:cNvSpPr>
          <p:nvPr>
            <p:ph type="ftr" sz="quarter" idx="11"/>
          </p:nvPr>
        </p:nvSpPr>
        <p:spPr/>
        <p:txBody>
          <a:bodyPr/>
          <a:lstStyle/>
          <a:p>
            <a:endParaRPr lang="en-GB" dirty="0"/>
          </a:p>
        </p:txBody>
      </p:sp>
      <p:sp>
        <p:nvSpPr>
          <p:cNvPr id="9" name="Foliennummernplatzhalter 8">
            <a:extLst>
              <a:ext uri="{FF2B5EF4-FFF2-40B4-BE49-F238E27FC236}">
                <a16:creationId xmlns:a16="http://schemas.microsoft.com/office/drawing/2014/main" id="{50F60BF2-2B72-4B08-9E90-C700B6D19001}"/>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3287400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F728A-12EE-441A-95EE-F55C6D91086C}"/>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E44A601D-FEDC-4A34-B8D2-DF0DAA7191D1}"/>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4" name="Fußzeilenplatzhalter 3">
            <a:extLst>
              <a:ext uri="{FF2B5EF4-FFF2-40B4-BE49-F238E27FC236}">
                <a16:creationId xmlns:a16="http://schemas.microsoft.com/office/drawing/2014/main" id="{5453574E-95D2-4327-924A-DC83AFCBD0DA}"/>
              </a:ext>
            </a:extLst>
          </p:cNvPr>
          <p:cNvSpPr>
            <a:spLocks noGrp="1"/>
          </p:cNvSpPr>
          <p:nvPr>
            <p:ph type="ftr" sz="quarter" idx="11"/>
          </p:nvPr>
        </p:nvSpPr>
        <p:spPr/>
        <p:txBody>
          <a:bodyPr/>
          <a:lstStyle/>
          <a:p>
            <a:endParaRPr lang="en-GB" dirty="0"/>
          </a:p>
        </p:txBody>
      </p:sp>
      <p:sp>
        <p:nvSpPr>
          <p:cNvPr id="5" name="Foliennummernplatzhalter 4">
            <a:extLst>
              <a:ext uri="{FF2B5EF4-FFF2-40B4-BE49-F238E27FC236}">
                <a16:creationId xmlns:a16="http://schemas.microsoft.com/office/drawing/2014/main" id="{8635B5B5-CBE9-456E-BFCF-B92CE0FFA1DA}"/>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2469034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5847A7D-6BD7-4875-8303-E648D30B34AD}"/>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3" name="Fußzeilenplatzhalter 2">
            <a:extLst>
              <a:ext uri="{FF2B5EF4-FFF2-40B4-BE49-F238E27FC236}">
                <a16:creationId xmlns:a16="http://schemas.microsoft.com/office/drawing/2014/main" id="{D5C765D3-19B4-4200-A8F1-283EE6058EEA}"/>
              </a:ext>
            </a:extLst>
          </p:cNvPr>
          <p:cNvSpPr>
            <a:spLocks noGrp="1"/>
          </p:cNvSpPr>
          <p:nvPr>
            <p:ph type="ftr" sz="quarter" idx="11"/>
          </p:nvPr>
        </p:nvSpPr>
        <p:spPr/>
        <p:txBody>
          <a:bodyPr/>
          <a:lstStyle/>
          <a:p>
            <a:endParaRPr lang="en-GB" dirty="0"/>
          </a:p>
        </p:txBody>
      </p:sp>
      <p:sp>
        <p:nvSpPr>
          <p:cNvPr id="4" name="Foliennummernplatzhalter 3">
            <a:extLst>
              <a:ext uri="{FF2B5EF4-FFF2-40B4-BE49-F238E27FC236}">
                <a16:creationId xmlns:a16="http://schemas.microsoft.com/office/drawing/2014/main" id="{393553C1-5051-4711-BBBE-A830BC7E21C4}"/>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2794257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61F01-11C7-4411-B324-FCD76D5B092E}"/>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8748C32E-BDE9-45F2-95F9-79FE698D282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44853E6F-E7DF-4C66-8E82-D12F4C4CC62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2B2F23-448B-4BA6-819A-78C8DE8FE7B4}"/>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6" name="Fußzeilenplatzhalter 5">
            <a:extLst>
              <a:ext uri="{FF2B5EF4-FFF2-40B4-BE49-F238E27FC236}">
                <a16:creationId xmlns:a16="http://schemas.microsoft.com/office/drawing/2014/main" id="{BFF769D4-FCDC-4947-B26B-88B0C8E750E2}"/>
              </a:ext>
            </a:extLst>
          </p:cNvPr>
          <p:cNvSpPr>
            <a:spLocks noGrp="1"/>
          </p:cNvSpPr>
          <p:nvPr>
            <p:ph type="ftr" sz="quarter" idx="11"/>
          </p:nvPr>
        </p:nvSpPr>
        <p:spPr/>
        <p:txBody>
          <a:bodyPr/>
          <a:lstStyle/>
          <a:p>
            <a:endParaRPr lang="en-GB" dirty="0"/>
          </a:p>
        </p:txBody>
      </p:sp>
      <p:sp>
        <p:nvSpPr>
          <p:cNvPr id="7" name="Foliennummernplatzhalter 6">
            <a:extLst>
              <a:ext uri="{FF2B5EF4-FFF2-40B4-BE49-F238E27FC236}">
                <a16:creationId xmlns:a16="http://schemas.microsoft.com/office/drawing/2014/main" id="{7D4AC9CB-3707-486F-9538-9D585BB9FD7E}"/>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88345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renner ohne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357F435-F1A8-4B82-B14A-CB7054CFDB8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8357F435-F1A8-4B82-B14A-CB7054CFDB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a:extLst>
              <a:ext uri="{FF2B5EF4-FFF2-40B4-BE49-F238E27FC236}">
                <a16:creationId xmlns:a16="http://schemas.microsoft.com/office/drawing/2014/main" id="{C7EE5B11-6241-431D-A54B-2F9DA922572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7200" b="1" i="0" baseline="0" dirty="0">
              <a:latin typeface="Arial" panose="020B0604020202020204" pitchFamily="34" charset="0"/>
              <a:ea typeface="+mj-ea"/>
              <a:cs typeface="+mj-cs"/>
              <a:sym typeface="Arial" panose="020B0604020202020204" pitchFamily="34" charset="0"/>
            </a:endParaRPr>
          </a:p>
        </p:txBody>
      </p:sp>
      <p:sp>
        <p:nvSpPr>
          <p:cNvPr id="14" name="Titel 13">
            <a:extLst>
              <a:ext uri="{FF2B5EF4-FFF2-40B4-BE49-F238E27FC236}">
                <a16:creationId xmlns:a16="http://schemas.microsoft.com/office/drawing/2014/main" id="{87FAE170-4E88-4002-8D04-09F67DBB7539}"/>
              </a:ext>
            </a:extLst>
          </p:cNvPr>
          <p:cNvSpPr>
            <a:spLocks noGrp="1"/>
          </p:cNvSpPr>
          <p:nvPr>
            <p:ph type="title" hasCustomPrompt="1"/>
          </p:nvPr>
        </p:nvSpPr>
        <p:spPr>
          <a:xfrm>
            <a:off x="296863" y="206693"/>
            <a:ext cx="3882383" cy="3545586"/>
          </a:xfrm>
        </p:spPr>
        <p:txBody>
          <a:bodyPr wrap="square">
            <a:spAutoFit/>
          </a:bodyPr>
          <a:lstStyle>
            <a:lvl1pPr>
              <a:lnSpc>
                <a:spcPct val="80000"/>
              </a:lnSpc>
              <a:defRPr sz="7200" spc="-300" baseline="0"/>
            </a:lvl1pPr>
          </a:lstStyle>
          <a:p>
            <a:r>
              <a:rPr lang="de-DE" dirty="0"/>
              <a:t>Kapitel-</a:t>
            </a:r>
            <a:r>
              <a:rPr lang="de-DE" dirty="0" err="1"/>
              <a:t>trenner</a:t>
            </a:r>
            <a:r>
              <a:rPr lang="de-DE" dirty="0"/>
              <a:t> oder Highlight</a:t>
            </a:r>
            <a:endParaRPr lang="de-DE" noProof="0" dirty="0"/>
          </a:p>
        </p:txBody>
      </p:sp>
      <p:sp>
        <p:nvSpPr>
          <p:cNvPr id="3" name="Fußzeilenplatzhalter 2">
            <a:extLst>
              <a:ext uri="{FF2B5EF4-FFF2-40B4-BE49-F238E27FC236}">
                <a16:creationId xmlns:a16="http://schemas.microsoft.com/office/drawing/2014/main" id="{F81F372E-C886-463B-BBF8-8EE354F3FDD4}"/>
              </a:ext>
            </a:extLst>
          </p:cNvPr>
          <p:cNvSpPr>
            <a:spLocks noGrp="1"/>
          </p:cNvSpPr>
          <p:nvPr>
            <p:ph type="ftr" sz="quarter" idx="11"/>
          </p:nvPr>
        </p:nvSpPr>
        <p:spPr>
          <a:xfrm>
            <a:off x="292569" y="4884854"/>
            <a:ext cx="3086100" cy="123111"/>
          </a:xfrm>
        </p:spPr>
        <p:txBody>
          <a:bodyPr/>
          <a:lstStyle>
            <a:lvl1pPr>
              <a:defRPr/>
            </a:lvl1pPr>
          </a:lstStyle>
          <a:p>
            <a:r>
              <a:rPr lang="de-DE" dirty="0"/>
              <a:t>Präsentationstitel – Datum</a:t>
            </a:r>
          </a:p>
        </p:txBody>
      </p:sp>
    </p:spTree>
    <p:extLst>
      <p:ext uri="{BB962C8B-B14F-4D97-AF65-F5344CB8AC3E}">
        <p14:creationId xmlns:p14="http://schemas.microsoft.com/office/powerpoint/2010/main" val="2035109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C2D44-B51C-4C3F-8DE5-BE6F5638F1C2}"/>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4CC85D45-6C2F-4E3C-8972-95309F38FA7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platzhalter 3">
            <a:extLst>
              <a:ext uri="{FF2B5EF4-FFF2-40B4-BE49-F238E27FC236}">
                <a16:creationId xmlns:a16="http://schemas.microsoft.com/office/drawing/2014/main" id="{A7508D15-A3A1-4068-BEA8-A01F0E0A03E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896B50-FCDE-4A5A-AB97-4FA01BA08586}"/>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6" name="Fußzeilenplatzhalter 5">
            <a:extLst>
              <a:ext uri="{FF2B5EF4-FFF2-40B4-BE49-F238E27FC236}">
                <a16:creationId xmlns:a16="http://schemas.microsoft.com/office/drawing/2014/main" id="{058BE942-1A9F-4ECA-837B-ECA20303948B}"/>
              </a:ext>
            </a:extLst>
          </p:cNvPr>
          <p:cNvSpPr>
            <a:spLocks noGrp="1"/>
          </p:cNvSpPr>
          <p:nvPr>
            <p:ph type="ftr" sz="quarter" idx="11"/>
          </p:nvPr>
        </p:nvSpPr>
        <p:spPr/>
        <p:txBody>
          <a:bodyPr/>
          <a:lstStyle/>
          <a:p>
            <a:endParaRPr lang="en-GB" dirty="0"/>
          </a:p>
        </p:txBody>
      </p:sp>
      <p:sp>
        <p:nvSpPr>
          <p:cNvPr id="7" name="Foliennummernplatzhalter 6">
            <a:extLst>
              <a:ext uri="{FF2B5EF4-FFF2-40B4-BE49-F238E27FC236}">
                <a16:creationId xmlns:a16="http://schemas.microsoft.com/office/drawing/2014/main" id="{68E30203-D1FD-43C4-A119-206BA88E7269}"/>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3151350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23C108-EE1D-44D3-B326-2F9E961B296B}"/>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0C9992C0-C4AC-4042-800E-D0AA1E2C98B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42A87084-9951-4F0B-9949-EA83E456C274}"/>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5" name="Fußzeilenplatzhalter 4">
            <a:extLst>
              <a:ext uri="{FF2B5EF4-FFF2-40B4-BE49-F238E27FC236}">
                <a16:creationId xmlns:a16="http://schemas.microsoft.com/office/drawing/2014/main" id="{987E6365-8D35-4AAE-8D04-A55D2F18A970}"/>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E26D8A7D-691D-4E28-983F-EB3A2F887AC8}"/>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231337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EA5F1EE-2079-4E1F-B186-6BE73823638A}"/>
              </a:ext>
            </a:extLst>
          </p:cNvPr>
          <p:cNvSpPr>
            <a:spLocks noGrp="1"/>
          </p:cNvSpPr>
          <p:nvPr>
            <p:ph type="title" orient="vert"/>
          </p:nvPr>
        </p:nvSpPr>
        <p:spPr>
          <a:xfrm>
            <a:off x="6543675" y="274638"/>
            <a:ext cx="1971675" cy="4357687"/>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02C9EA5C-10E2-45B1-99A2-4E867E7C7AF0}"/>
              </a:ext>
            </a:extLst>
          </p:cNvPr>
          <p:cNvSpPr>
            <a:spLocks noGrp="1"/>
          </p:cNvSpPr>
          <p:nvPr>
            <p:ph type="body" orient="vert" idx="1"/>
          </p:nvPr>
        </p:nvSpPr>
        <p:spPr>
          <a:xfrm>
            <a:off x="628650" y="274638"/>
            <a:ext cx="5762625" cy="43576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A6630CBA-3991-4F2A-9317-4FC88D4DD64B}"/>
              </a:ext>
            </a:extLst>
          </p:cNvPr>
          <p:cNvSpPr>
            <a:spLocks noGrp="1"/>
          </p:cNvSpPr>
          <p:nvPr>
            <p:ph type="dt" sz="half" idx="10"/>
          </p:nvPr>
        </p:nvSpPr>
        <p:spPr/>
        <p:txBody>
          <a:bodyPr/>
          <a:lstStyle/>
          <a:p>
            <a:fld id="{36D21844-4DA5-4DB1-8E9A-6E451ADA57F7}" type="datetimeFigureOut">
              <a:rPr lang="en-GB" smtClean="0"/>
              <a:t>15/07/2021</a:t>
            </a:fld>
            <a:endParaRPr lang="en-GB" dirty="0"/>
          </a:p>
        </p:txBody>
      </p:sp>
      <p:sp>
        <p:nvSpPr>
          <p:cNvPr id="5" name="Fußzeilenplatzhalter 4">
            <a:extLst>
              <a:ext uri="{FF2B5EF4-FFF2-40B4-BE49-F238E27FC236}">
                <a16:creationId xmlns:a16="http://schemas.microsoft.com/office/drawing/2014/main" id="{B266C0FB-360A-4BDA-B08B-1806A9D357E2}"/>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66C4903F-5DE0-4CA1-8C31-9D0DDC6E29E1}"/>
              </a:ext>
            </a:extLst>
          </p:cNvPr>
          <p:cNvSpPr>
            <a:spLocks noGrp="1"/>
          </p:cNvSpPr>
          <p:nvPr>
            <p:ph type="sldNum" sz="quarter" idx="12"/>
          </p:nvPr>
        </p:nvSpPr>
        <p:spPr/>
        <p:txBody>
          <a:bodyPr/>
          <a:lstStyle/>
          <a:p>
            <a:fld id="{C8CA033A-609E-44D6-8BD4-02E4A387EB84}" type="slidenum">
              <a:rPr lang="en-GB" smtClean="0"/>
              <a:t>‹Nr.›</a:t>
            </a:fld>
            <a:endParaRPr lang="en-GB" dirty="0"/>
          </a:p>
        </p:txBody>
      </p:sp>
    </p:spTree>
    <p:extLst>
      <p:ext uri="{BB962C8B-B14F-4D97-AF65-F5344CB8AC3E}">
        <p14:creationId xmlns:p14="http://schemas.microsoft.com/office/powerpoint/2010/main" val="33335535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BFAC5-B22B-4552-8372-89B4B9D20F9F}"/>
              </a:ext>
            </a:extLst>
          </p:cNvPr>
          <p:cNvSpPr>
            <a:spLocks noGrp="1"/>
          </p:cNvSpPr>
          <p:nvPr>
            <p:ph type="ctrTitle"/>
          </p:nvPr>
        </p:nvSpPr>
        <p:spPr>
          <a:xfrm>
            <a:off x="1143000" y="841375"/>
            <a:ext cx="6858000" cy="17907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CED98778-E960-4B44-8EB0-6B1451A0A1F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48A71C80-DD6B-4853-9DF4-66A4D7B55625}"/>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5" name="Fußzeilenplatzhalter 4">
            <a:extLst>
              <a:ext uri="{FF2B5EF4-FFF2-40B4-BE49-F238E27FC236}">
                <a16:creationId xmlns:a16="http://schemas.microsoft.com/office/drawing/2014/main" id="{153B6F55-2CFA-464F-9804-9F025B77C58D}"/>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E2B27572-72FE-451B-BC95-3938854741C2}"/>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3357436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8BECF-7172-4E0A-99C1-636876446387}"/>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76AE7EE0-D031-46D3-9BD9-95D3B71BB32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6AEB2F1D-0983-41D0-8A26-A2DC9342138F}"/>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5" name="Fußzeilenplatzhalter 4">
            <a:extLst>
              <a:ext uri="{FF2B5EF4-FFF2-40B4-BE49-F238E27FC236}">
                <a16:creationId xmlns:a16="http://schemas.microsoft.com/office/drawing/2014/main" id="{8726B426-1080-4740-9CB4-3D3778F0C5A2}"/>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4BD233DE-80D8-4986-AB38-2EFAEA887019}"/>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31533913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DDAF9-0777-4D0C-BDF4-F69E6BA2392D}"/>
              </a:ext>
            </a:extLst>
          </p:cNvPr>
          <p:cNvSpPr>
            <a:spLocks noGrp="1"/>
          </p:cNvSpPr>
          <p:nvPr>
            <p:ph type="title"/>
          </p:nvPr>
        </p:nvSpPr>
        <p:spPr>
          <a:xfrm>
            <a:off x="623888" y="1282700"/>
            <a:ext cx="7886700" cy="2139950"/>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7F503B6E-285B-4E2D-BE36-C32DC44D986E}"/>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823AB5E-ECEF-4C83-933D-9E504812499C}"/>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5" name="Fußzeilenplatzhalter 4">
            <a:extLst>
              <a:ext uri="{FF2B5EF4-FFF2-40B4-BE49-F238E27FC236}">
                <a16:creationId xmlns:a16="http://schemas.microsoft.com/office/drawing/2014/main" id="{2A566C65-7E13-4E5A-8EAE-3089FDE6E4E7}"/>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2179231D-C4FB-4DF0-8BA3-4DA1DE592463}"/>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3764572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A349B-C6E0-4164-B8E8-B17FE105BCE1}"/>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9C638C22-D4BA-40A1-86DF-4C6BB673B06B}"/>
              </a:ext>
            </a:extLst>
          </p:cNvPr>
          <p:cNvSpPr>
            <a:spLocks noGrp="1"/>
          </p:cNvSpPr>
          <p:nvPr>
            <p:ph sz="half" idx="1"/>
          </p:nvPr>
        </p:nvSpPr>
        <p:spPr>
          <a:xfrm>
            <a:off x="628650" y="1370013"/>
            <a:ext cx="3867150" cy="326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5A78D063-403D-40A4-8F76-4795CB883EB8}"/>
              </a:ext>
            </a:extLst>
          </p:cNvPr>
          <p:cNvSpPr>
            <a:spLocks noGrp="1"/>
          </p:cNvSpPr>
          <p:nvPr>
            <p:ph sz="half" idx="2"/>
          </p:nvPr>
        </p:nvSpPr>
        <p:spPr>
          <a:xfrm>
            <a:off x="4648200" y="1370013"/>
            <a:ext cx="3867150" cy="326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493506D7-4985-4E1F-A2C4-554DAA042B09}"/>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6" name="Fußzeilenplatzhalter 5">
            <a:extLst>
              <a:ext uri="{FF2B5EF4-FFF2-40B4-BE49-F238E27FC236}">
                <a16:creationId xmlns:a16="http://schemas.microsoft.com/office/drawing/2014/main" id="{BD93CFDD-F63C-4456-9C7F-998FA42D0860}"/>
              </a:ext>
            </a:extLst>
          </p:cNvPr>
          <p:cNvSpPr>
            <a:spLocks noGrp="1"/>
          </p:cNvSpPr>
          <p:nvPr>
            <p:ph type="ftr" sz="quarter" idx="11"/>
          </p:nvPr>
        </p:nvSpPr>
        <p:spPr/>
        <p:txBody>
          <a:bodyPr/>
          <a:lstStyle/>
          <a:p>
            <a:endParaRPr lang="en-GB" dirty="0"/>
          </a:p>
        </p:txBody>
      </p:sp>
      <p:sp>
        <p:nvSpPr>
          <p:cNvPr id="7" name="Foliennummernplatzhalter 6">
            <a:extLst>
              <a:ext uri="{FF2B5EF4-FFF2-40B4-BE49-F238E27FC236}">
                <a16:creationId xmlns:a16="http://schemas.microsoft.com/office/drawing/2014/main" id="{784DA6A7-2E61-4466-8991-CF772C8B2A5F}"/>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2024319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EB919-F6DB-4169-B65F-7BA915820F57}"/>
              </a:ext>
            </a:extLst>
          </p:cNvPr>
          <p:cNvSpPr>
            <a:spLocks noGrp="1"/>
          </p:cNvSpPr>
          <p:nvPr>
            <p:ph type="title"/>
          </p:nvPr>
        </p:nvSpPr>
        <p:spPr>
          <a:xfrm>
            <a:off x="630238" y="274638"/>
            <a:ext cx="7886700" cy="993775"/>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CCAB43F4-9A21-4855-A6EA-EBB268F3DBF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FDEDB25-5C27-4A04-960E-B0DC63A246E2}"/>
              </a:ext>
            </a:extLst>
          </p:cNvPr>
          <p:cNvSpPr>
            <a:spLocks noGrp="1"/>
          </p:cNvSpPr>
          <p:nvPr>
            <p:ph sz="half" idx="2"/>
          </p:nvPr>
        </p:nvSpPr>
        <p:spPr>
          <a:xfrm>
            <a:off x="630238" y="1879600"/>
            <a:ext cx="3868737"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3D44A1FD-BB10-4AFE-901E-96EEC3A151B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9504BFE-B8F3-40B9-9CBC-A4D1EDC171C1}"/>
              </a:ext>
            </a:extLst>
          </p:cNvPr>
          <p:cNvSpPr>
            <a:spLocks noGrp="1"/>
          </p:cNvSpPr>
          <p:nvPr>
            <p:ph sz="quarter" idx="4"/>
          </p:nvPr>
        </p:nvSpPr>
        <p:spPr>
          <a:xfrm>
            <a:off x="4629150" y="1879600"/>
            <a:ext cx="3887788"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1C4934B6-D2E6-4C20-99E2-9A44E3A3893A}"/>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8" name="Fußzeilenplatzhalter 7">
            <a:extLst>
              <a:ext uri="{FF2B5EF4-FFF2-40B4-BE49-F238E27FC236}">
                <a16:creationId xmlns:a16="http://schemas.microsoft.com/office/drawing/2014/main" id="{6CD495EF-0F7F-449E-A6F3-90E5F5398002}"/>
              </a:ext>
            </a:extLst>
          </p:cNvPr>
          <p:cNvSpPr>
            <a:spLocks noGrp="1"/>
          </p:cNvSpPr>
          <p:nvPr>
            <p:ph type="ftr" sz="quarter" idx="11"/>
          </p:nvPr>
        </p:nvSpPr>
        <p:spPr/>
        <p:txBody>
          <a:bodyPr/>
          <a:lstStyle/>
          <a:p>
            <a:endParaRPr lang="en-GB" dirty="0"/>
          </a:p>
        </p:txBody>
      </p:sp>
      <p:sp>
        <p:nvSpPr>
          <p:cNvPr id="9" name="Foliennummernplatzhalter 8">
            <a:extLst>
              <a:ext uri="{FF2B5EF4-FFF2-40B4-BE49-F238E27FC236}">
                <a16:creationId xmlns:a16="http://schemas.microsoft.com/office/drawing/2014/main" id="{8920AAAE-6255-4629-A585-A2F8FACE050E}"/>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1735607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9D4B3-9695-446C-9915-112A6D288F50}"/>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3CCDBE85-A65F-4193-8825-5A0520A8C2EA}"/>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4" name="Fußzeilenplatzhalter 3">
            <a:extLst>
              <a:ext uri="{FF2B5EF4-FFF2-40B4-BE49-F238E27FC236}">
                <a16:creationId xmlns:a16="http://schemas.microsoft.com/office/drawing/2014/main" id="{6F0D68C2-ABE5-4B47-8714-4C2A1ABF312E}"/>
              </a:ext>
            </a:extLst>
          </p:cNvPr>
          <p:cNvSpPr>
            <a:spLocks noGrp="1"/>
          </p:cNvSpPr>
          <p:nvPr>
            <p:ph type="ftr" sz="quarter" idx="11"/>
          </p:nvPr>
        </p:nvSpPr>
        <p:spPr/>
        <p:txBody>
          <a:bodyPr/>
          <a:lstStyle/>
          <a:p>
            <a:endParaRPr lang="en-GB" dirty="0"/>
          </a:p>
        </p:txBody>
      </p:sp>
      <p:sp>
        <p:nvSpPr>
          <p:cNvPr id="5" name="Foliennummernplatzhalter 4">
            <a:extLst>
              <a:ext uri="{FF2B5EF4-FFF2-40B4-BE49-F238E27FC236}">
                <a16:creationId xmlns:a16="http://schemas.microsoft.com/office/drawing/2014/main" id="{8C6A8641-D8CF-4311-A158-5C2A83E00C4B}"/>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1357115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27D0B4D-5296-43C5-A002-ECC13C5DCFA8}"/>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3" name="Fußzeilenplatzhalter 2">
            <a:extLst>
              <a:ext uri="{FF2B5EF4-FFF2-40B4-BE49-F238E27FC236}">
                <a16:creationId xmlns:a16="http://schemas.microsoft.com/office/drawing/2014/main" id="{F9A707E7-6A65-47B4-BC65-E1589F68B2E3}"/>
              </a:ext>
            </a:extLst>
          </p:cNvPr>
          <p:cNvSpPr>
            <a:spLocks noGrp="1"/>
          </p:cNvSpPr>
          <p:nvPr>
            <p:ph type="ftr" sz="quarter" idx="11"/>
          </p:nvPr>
        </p:nvSpPr>
        <p:spPr/>
        <p:txBody>
          <a:bodyPr/>
          <a:lstStyle/>
          <a:p>
            <a:endParaRPr lang="en-GB" dirty="0"/>
          </a:p>
        </p:txBody>
      </p:sp>
      <p:sp>
        <p:nvSpPr>
          <p:cNvPr id="4" name="Foliennummernplatzhalter 3">
            <a:extLst>
              <a:ext uri="{FF2B5EF4-FFF2-40B4-BE49-F238E27FC236}">
                <a16:creationId xmlns:a16="http://schemas.microsoft.com/office/drawing/2014/main" id="{FCAA1D57-CDD5-4F6F-8C01-60E16D90CC7C}"/>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221801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9" name="Textplatzhalter 8">
            <a:extLst>
              <a:ext uri="{FF2B5EF4-FFF2-40B4-BE49-F238E27FC236}">
                <a16:creationId xmlns:a16="http://schemas.microsoft.com/office/drawing/2014/main" id="{DFCBCB13-83DC-40D7-9C5E-49B5EF96FB2D}"/>
              </a:ext>
            </a:extLst>
          </p:cNvPr>
          <p:cNvSpPr>
            <a:spLocks noGrp="1"/>
          </p:cNvSpPr>
          <p:nvPr>
            <p:ph type="body" sz="quarter" idx="12"/>
          </p:nvPr>
        </p:nvSpPr>
        <p:spPr>
          <a:xfrm>
            <a:off x="292569" y="1172539"/>
            <a:ext cx="8564094"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a:extLst>
              <a:ext uri="{FF2B5EF4-FFF2-40B4-BE49-F238E27FC236}">
                <a16:creationId xmlns:a16="http://schemas.microsoft.com/office/drawing/2014/main" id="{C137A7F6-3552-4CFA-816B-9C2DFB06AA7C}"/>
              </a:ext>
            </a:extLst>
          </p:cNvPr>
          <p:cNvSpPr>
            <a:spLocks noGrp="1"/>
          </p:cNvSpPr>
          <p:nvPr>
            <p:ph type="body" sz="quarter" idx="13" hasCustomPrompt="1"/>
          </p:nvPr>
        </p:nvSpPr>
        <p:spPr>
          <a:xfrm>
            <a:off x="292569" y="4644544"/>
            <a:ext cx="8564094" cy="123111"/>
          </a:xfrm>
        </p:spPr>
        <p:txBody>
          <a:bodyPr anchor="b"/>
          <a:lstStyle>
            <a:lvl1pPr>
              <a:defRPr sz="800"/>
            </a:lvl1pPr>
            <a:lvl2pPr>
              <a:defRPr sz="800"/>
            </a:lvl2pPr>
            <a:lvl3pPr>
              <a:defRPr sz="800"/>
            </a:lvl3pPr>
            <a:lvl4pPr>
              <a:defRPr sz="800"/>
            </a:lvl4pPr>
            <a:lvl5pPr>
              <a:defRPr sz="800"/>
            </a:lvl5pPr>
          </a:lstStyle>
          <a:p>
            <a:pPr lvl="0"/>
            <a:r>
              <a:rPr lang="de-DE" dirty="0"/>
              <a:t>Bitte Quelle/Fußnote einfügen</a:t>
            </a:r>
          </a:p>
        </p:txBody>
      </p:sp>
      <p:sp>
        <p:nvSpPr>
          <p:cNvPr id="4" name="Titel 3">
            <a:extLst>
              <a:ext uri="{FF2B5EF4-FFF2-40B4-BE49-F238E27FC236}">
                <a16:creationId xmlns:a16="http://schemas.microsoft.com/office/drawing/2014/main" id="{DC43C92E-F527-498E-B0F0-43A221A87876}"/>
              </a:ext>
            </a:extLst>
          </p:cNvPr>
          <p:cNvSpPr>
            <a:spLocks noGrp="1"/>
          </p:cNvSpPr>
          <p:nvPr>
            <p:ph type="title"/>
          </p:nvPr>
        </p:nvSpPr>
        <p:spPr/>
        <p:txBody>
          <a:bodyPr/>
          <a:lstStyle>
            <a:lvl1pPr>
              <a:defRPr/>
            </a:lvl1pPr>
          </a:lstStyle>
          <a:p>
            <a:r>
              <a:rPr lang="de-DE" dirty="0"/>
              <a:t>Mastertitelformat bearbeiten</a:t>
            </a:r>
            <a:endParaRPr lang="de-DE" noProof="0" dirty="0"/>
          </a:p>
        </p:txBody>
      </p:sp>
    </p:spTree>
    <p:extLst>
      <p:ext uri="{BB962C8B-B14F-4D97-AF65-F5344CB8AC3E}">
        <p14:creationId xmlns:p14="http://schemas.microsoft.com/office/powerpoint/2010/main" val="482470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8F854-3575-4305-A7A2-1745A1DFC8C8}"/>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76F8A990-0AA0-4B94-A27A-5FBDE6A20CE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DDB65533-007F-4A94-BDC8-AAAFF0B1BC0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B822831-A0E4-4492-BC71-452C6DB74941}"/>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6" name="Fußzeilenplatzhalter 5">
            <a:extLst>
              <a:ext uri="{FF2B5EF4-FFF2-40B4-BE49-F238E27FC236}">
                <a16:creationId xmlns:a16="http://schemas.microsoft.com/office/drawing/2014/main" id="{7D756AEC-BC1E-4D8F-AAC5-8E7AE30C3177}"/>
              </a:ext>
            </a:extLst>
          </p:cNvPr>
          <p:cNvSpPr>
            <a:spLocks noGrp="1"/>
          </p:cNvSpPr>
          <p:nvPr>
            <p:ph type="ftr" sz="quarter" idx="11"/>
          </p:nvPr>
        </p:nvSpPr>
        <p:spPr/>
        <p:txBody>
          <a:bodyPr/>
          <a:lstStyle/>
          <a:p>
            <a:endParaRPr lang="en-GB" dirty="0"/>
          </a:p>
        </p:txBody>
      </p:sp>
      <p:sp>
        <p:nvSpPr>
          <p:cNvPr id="7" name="Foliennummernplatzhalter 6">
            <a:extLst>
              <a:ext uri="{FF2B5EF4-FFF2-40B4-BE49-F238E27FC236}">
                <a16:creationId xmlns:a16="http://schemas.microsoft.com/office/drawing/2014/main" id="{E295D017-C399-4F9D-9A03-5DF783F71AA5}"/>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2299596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7CD53-C9A2-4CB1-A7CF-30A4A147C75B}"/>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5BBB197C-B45B-4AE3-A837-27C79D20441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platzhalter 3">
            <a:extLst>
              <a:ext uri="{FF2B5EF4-FFF2-40B4-BE49-F238E27FC236}">
                <a16:creationId xmlns:a16="http://schemas.microsoft.com/office/drawing/2014/main" id="{F2013387-9985-4CE4-B2AA-676D3F60B6B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1D11FB-6900-41F1-98B5-DD44E51B9A66}"/>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6" name="Fußzeilenplatzhalter 5">
            <a:extLst>
              <a:ext uri="{FF2B5EF4-FFF2-40B4-BE49-F238E27FC236}">
                <a16:creationId xmlns:a16="http://schemas.microsoft.com/office/drawing/2014/main" id="{80E82FD4-5911-45FF-BDF0-E164DE5875A7}"/>
              </a:ext>
            </a:extLst>
          </p:cNvPr>
          <p:cNvSpPr>
            <a:spLocks noGrp="1"/>
          </p:cNvSpPr>
          <p:nvPr>
            <p:ph type="ftr" sz="quarter" idx="11"/>
          </p:nvPr>
        </p:nvSpPr>
        <p:spPr/>
        <p:txBody>
          <a:bodyPr/>
          <a:lstStyle/>
          <a:p>
            <a:endParaRPr lang="en-GB" dirty="0"/>
          </a:p>
        </p:txBody>
      </p:sp>
      <p:sp>
        <p:nvSpPr>
          <p:cNvPr id="7" name="Foliennummernplatzhalter 6">
            <a:extLst>
              <a:ext uri="{FF2B5EF4-FFF2-40B4-BE49-F238E27FC236}">
                <a16:creationId xmlns:a16="http://schemas.microsoft.com/office/drawing/2014/main" id="{7D4DAA8E-FE7E-4046-9DBE-4F8222D01317}"/>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3680028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C3D0F-2E55-4D52-A1CB-439ABD6E904A}"/>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5A6EA623-06D6-4333-92BD-A873ACF0A61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DCB7212A-4295-4F92-8ABB-88E4E92C1AA4}"/>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5" name="Fußzeilenplatzhalter 4">
            <a:extLst>
              <a:ext uri="{FF2B5EF4-FFF2-40B4-BE49-F238E27FC236}">
                <a16:creationId xmlns:a16="http://schemas.microsoft.com/office/drawing/2014/main" id="{C3A9B7B5-1407-4572-AE90-512B8D1731D4}"/>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867E3786-96CE-48D5-95D8-B4E61FBE87DF}"/>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2968073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BCCB0FE-6636-4BC8-B5DB-4AC327D8A93F}"/>
              </a:ext>
            </a:extLst>
          </p:cNvPr>
          <p:cNvSpPr>
            <a:spLocks noGrp="1"/>
          </p:cNvSpPr>
          <p:nvPr>
            <p:ph type="title" orient="vert"/>
          </p:nvPr>
        </p:nvSpPr>
        <p:spPr>
          <a:xfrm>
            <a:off x="6543675" y="274638"/>
            <a:ext cx="1971675" cy="4357687"/>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88398460-5800-4671-A386-14527DA5BD80}"/>
              </a:ext>
            </a:extLst>
          </p:cNvPr>
          <p:cNvSpPr>
            <a:spLocks noGrp="1"/>
          </p:cNvSpPr>
          <p:nvPr>
            <p:ph type="body" orient="vert" idx="1"/>
          </p:nvPr>
        </p:nvSpPr>
        <p:spPr>
          <a:xfrm>
            <a:off x="628650" y="274638"/>
            <a:ext cx="5762625" cy="43576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7FAB1386-38A5-4BFA-A8E6-AEF970EF7FD2}"/>
              </a:ext>
            </a:extLst>
          </p:cNvPr>
          <p:cNvSpPr>
            <a:spLocks noGrp="1"/>
          </p:cNvSpPr>
          <p:nvPr>
            <p:ph type="dt" sz="half" idx="10"/>
          </p:nvPr>
        </p:nvSpPr>
        <p:spPr/>
        <p:txBody>
          <a:bodyPr/>
          <a:lstStyle/>
          <a:p>
            <a:fld id="{DAA62177-D25D-45FE-B4B3-C8EA6C4221E8}" type="datetimeFigureOut">
              <a:rPr lang="en-GB" smtClean="0"/>
              <a:t>15/07/2021</a:t>
            </a:fld>
            <a:endParaRPr lang="en-GB" dirty="0"/>
          </a:p>
        </p:txBody>
      </p:sp>
      <p:sp>
        <p:nvSpPr>
          <p:cNvPr id="5" name="Fußzeilenplatzhalter 4">
            <a:extLst>
              <a:ext uri="{FF2B5EF4-FFF2-40B4-BE49-F238E27FC236}">
                <a16:creationId xmlns:a16="http://schemas.microsoft.com/office/drawing/2014/main" id="{DC543295-BEE3-4C53-BF87-30E53FFEFBC1}"/>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2C4BC0DF-BD2B-49DD-83FC-0B15D31D25A9}"/>
              </a:ext>
            </a:extLst>
          </p:cNvPr>
          <p:cNvSpPr>
            <a:spLocks noGrp="1"/>
          </p:cNvSpPr>
          <p:nvPr>
            <p:ph type="sldNum" sz="quarter" idx="12"/>
          </p:nvPr>
        </p:nvSpPr>
        <p:spPr/>
        <p:txBody>
          <a:bodyPr/>
          <a:lstStyle/>
          <a:p>
            <a:fld id="{C78A2299-B7A1-4C34-98F3-C1F0D3A866DC}" type="slidenum">
              <a:rPr lang="en-GB" smtClean="0"/>
              <a:t>‹Nr.›</a:t>
            </a:fld>
            <a:endParaRPr lang="en-GB" dirty="0"/>
          </a:p>
        </p:txBody>
      </p:sp>
    </p:spTree>
    <p:extLst>
      <p:ext uri="{BB962C8B-B14F-4D97-AF65-F5344CB8AC3E}">
        <p14:creationId xmlns:p14="http://schemas.microsoft.com/office/powerpoint/2010/main" val="179978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und 2 Spalten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9" name="Textplatzhalter 8">
            <a:extLst>
              <a:ext uri="{FF2B5EF4-FFF2-40B4-BE49-F238E27FC236}">
                <a16:creationId xmlns:a16="http://schemas.microsoft.com/office/drawing/2014/main" id="{DFCBCB13-83DC-40D7-9C5E-49B5EF96FB2D}"/>
              </a:ext>
            </a:extLst>
          </p:cNvPr>
          <p:cNvSpPr>
            <a:spLocks noGrp="1"/>
          </p:cNvSpPr>
          <p:nvPr>
            <p:ph type="body" sz="quarter" idx="12"/>
          </p:nvPr>
        </p:nvSpPr>
        <p:spPr>
          <a:xfrm>
            <a:off x="292569" y="1172539"/>
            <a:ext cx="4171481"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a:extLst>
              <a:ext uri="{FF2B5EF4-FFF2-40B4-BE49-F238E27FC236}">
                <a16:creationId xmlns:a16="http://schemas.microsoft.com/office/drawing/2014/main" id="{C2655BAE-F12F-440C-A41B-EEB26F649120}"/>
              </a:ext>
            </a:extLst>
          </p:cNvPr>
          <p:cNvSpPr>
            <a:spLocks noGrp="1"/>
          </p:cNvSpPr>
          <p:nvPr>
            <p:ph type="body" sz="quarter" idx="14"/>
          </p:nvPr>
        </p:nvSpPr>
        <p:spPr>
          <a:xfrm>
            <a:off x="4679952" y="1172539"/>
            <a:ext cx="4172400"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3">
            <a:extLst>
              <a:ext uri="{FF2B5EF4-FFF2-40B4-BE49-F238E27FC236}">
                <a16:creationId xmlns:a16="http://schemas.microsoft.com/office/drawing/2014/main" id="{9F357002-80FE-48F3-B1EE-888F8ADCBEC0}"/>
              </a:ext>
            </a:extLst>
          </p:cNvPr>
          <p:cNvSpPr>
            <a:spLocks noGrp="1"/>
          </p:cNvSpPr>
          <p:nvPr>
            <p:ph type="body" sz="quarter" idx="15" hasCustomPrompt="1"/>
          </p:nvPr>
        </p:nvSpPr>
        <p:spPr>
          <a:xfrm>
            <a:off x="292569" y="4644544"/>
            <a:ext cx="8564400" cy="123111"/>
          </a:xfrm>
        </p:spPr>
        <p:txBody>
          <a:bodyPr anchor="b"/>
          <a:lstStyle>
            <a:lvl1pPr>
              <a:defRPr sz="800"/>
            </a:lvl1pPr>
            <a:lvl2pPr>
              <a:defRPr sz="800"/>
            </a:lvl2pPr>
            <a:lvl3pPr>
              <a:defRPr sz="800"/>
            </a:lvl3pPr>
            <a:lvl4pPr>
              <a:defRPr sz="800"/>
            </a:lvl4pPr>
            <a:lvl5pPr>
              <a:defRPr sz="800"/>
            </a:lvl5pPr>
          </a:lstStyle>
          <a:p>
            <a:pPr lvl="0"/>
            <a:r>
              <a:rPr lang="de-DE" dirty="0"/>
              <a:t>Bitte Quelle/Fußnote einfügen</a:t>
            </a:r>
          </a:p>
        </p:txBody>
      </p:sp>
      <p:sp>
        <p:nvSpPr>
          <p:cNvPr id="4" name="Titel 3">
            <a:extLst>
              <a:ext uri="{FF2B5EF4-FFF2-40B4-BE49-F238E27FC236}">
                <a16:creationId xmlns:a16="http://schemas.microsoft.com/office/drawing/2014/main" id="{9FDF7282-4EDC-481F-AD81-E88FC9F6981A}"/>
              </a:ext>
            </a:extLst>
          </p:cNvPr>
          <p:cNvSpPr>
            <a:spLocks noGrp="1"/>
          </p:cNvSpPr>
          <p:nvPr>
            <p:ph type="title"/>
          </p:nvPr>
        </p:nvSpPr>
        <p:spPr/>
        <p:txBody>
          <a:bodyPr/>
          <a:lstStyle>
            <a:lvl1pPr>
              <a:defRPr/>
            </a:lvl1pPr>
          </a:lstStyle>
          <a:p>
            <a:r>
              <a:rPr lang="de-DE" dirty="0"/>
              <a:t>Mastertitelformat bearbeiten</a:t>
            </a:r>
            <a:endParaRPr lang="de-DE" noProof="0" dirty="0"/>
          </a:p>
        </p:txBody>
      </p:sp>
    </p:spTree>
    <p:extLst>
      <p:ext uri="{BB962C8B-B14F-4D97-AF65-F5344CB8AC3E}">
        <p14:creationId xmlns:p14="http://schemas.microsoft.com/office/powerpoint/2010/main" val="3646597638"/>
      </p:ext>
    </p:extLst>
  </p:cSld>
  <p:clrMapOvr>
    <a:masterClrMapping/>
  </p:clrMapOvr>
  <p:extLst>
    <p:ext uri="{DCECCB84-F9BA-43D5-87BE-67443E8EF086}">
      <p15:sldGuideLst xmlns:p15="http://schemas.microsoft.com/office/powerpoint/2012/main">
        <p15:guide id="1" pos="2948">
          <p15:clr>
            <a:srgbClr val="F26B43"/>
          </p15:clr>
        </p15:guide>
        <p15:guide id="2" pos="2812">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und 2 Spalten Bild und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6724800" cy="246221"/>
          </a:xfrm>
        </p:spPr>
        <p:txBody>
          <a:bodyPr/>
          <a:lstStyle>
            <a:lvl1pPr>
              <a:defRPr b="1"/>
            </a:lvl1pPr>
            <a:lvl2pPr marL="0" indent="0">
              <a:buNone/>
              <a:defRPr/>
            </a:lvl2pPr>
          </a:lstStyle>
          <a:p>
            <a:pPr lvl="0"/>
            <a:r>
              <a:rPr lang="de-DE" dirty="0"/>
              <a:t>Untertitelformat bearbeiten</a:t>
            </a:r>
          </a:p>
        </p:txBody>
      </p:sp>
      <p:sp>
        <p:nvSpPr>
          <p:cNvPr id="10" name="Bildplatzhalter 9">
            <a:extLst>
              <a:ext uri="{FF2B5EF4-FFF2-40B4-BE49-F238E27FC236}">
                <a16:creationId xmlns:a16="http://schemas.microsoft.com/office/drawing/2014/main" id="{8A4671CC-B8C1-460D-8680-669D2E4A88BA}"/>
              </a:ext>
            </a:extLst>
          </p:cNvPr>
          <p:cNvSpPr>
            <a:spLocks noGrp="1"/>
          </p:cNvSpPr>
          <p:nvPr>
            <p:ph type="pic" sz="quarter" idx="12" hasCustomPrompt="1"/>
          </p:nvPr>
        </p:nvSpPr>
        <p:spPr>
          <a:xfrm>
            <a:off x="292569" y="1172539"/>
            <a:ext cx="4172400" cy="3594724"/>
          </a:xfr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ein Bild einfügen</a:t>
            </a:r>
          </a:p>
          <a:p>
            <a:endParaRPr lang="de-DE" dirty="0"/>
          </a:p>
        </p:txBody>
      </p:sp>
      <p:sp>
        <p:nvSpPr>
          <p:cNvPr id="12" name="Textplatzhalter 11">
            <a:extLst>
              <a:ext uri="{FF2B5EF4-FFF2-40B4-BE49-F238E27FC236}">
                <a16:creationId xmlns:a16="http://schemas.microsoft.com/office/drawing/2014/main" id="{4D981FE4-AA1F-4380-BA53-B84818F36105}"/>
              </a:ext>
            </a:extLst>
          </p:cNvPr>
          <p:cNvSpPr>
            <a:spLocks noGrp="1"/>
          </p:cNvSpPr>
          <p:nvPr>
            <p:ph type="body" sz="quarter" idx="13"/>
          </p:nvPr>
        </p:nvSpPr>
        <p:spPr>
          <a:xfrm>
            <a:off x="4679952" y="1172539"/>
            <a:ext cx="4172400"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14">
            <a:extLst>
              <a:ext uri="{FF2B5EF4-FFF2-40B4-BE49-F238E27FC236}">
                <a16:creationId xmlns:a16="http://schemas.microsoft.com/office/drawing/2014/main" id="{44B8C4EB-5D33-4859-AC2F-C07DC85F4FFF}"/>
              </a:ext>
            </a:extLst>
          </p:cNvPr>
          <p:cNvSpPr>
            <a:spLocks noGrp="1"/>
          </p:cNvSpPr>
          <p:nvPr>
            <p:ph type="body" sz="quarter" idx="14" hasCustomPrompt="1"/>
          </p:nvPr>
        </p:nvSpPr>
        <p:spPr>
          <a:xfrm>
            <a:off x="4679952" y="4644152"/>
            <a:ext cx="4172400" cy="123111"/>
          </a:xfrm>
        </p:spPr>
        <p:txBody>
          <a:bodyPr anchor="b"/>
          <a:lstStyle>
            <a:lvl1pPr>
              <a:defRPr sz="800"/>
            </a:lvl1pPr>
            <a:lvl2pPr>
              <a:defRPr sz="800"/>
            </a:lvl2pPr>
            <a:lvl3pPr>
              <a:defRPr sz="800"/>
            </a:lvl3pPr>
            <a:lvl4pPr>
              <a:defRPr sz="800"/>
            </a:lvl4pPr>
            <a:lvl5pPr>
              <a:defRPr sz="800"/>
            </a:lvl5pPr>
          </a:lstStyle>
          <a:p>
            <a:pPr lvl="0"/>
            <a:r>
              <a:rPr lang="de-DE" dirty="0"/>
              <a:t>Bitte Quelle/Fußnote einfügen</a:t>
            </a:r>
          </a:p>
        </p:txBody>
      </p:sp>
      <p:sp>
        <p:nvSpPr>
          <p:cNvPr id="4" name="Titel 3">
            <a:extLst>
              <a:ext uri="{FF2B5EF4-FFF2-40B4-BE49-F238E27FC236}">
                <a16:creationId xmlns:a16="http://schemas.microsoft.com/office/drawing/2014/main" id="{082193EA-1102-4932-B14B-73E5CD601F9D}"/>
              </a:ext>
            </a:extLst>
          </p:cNvPr>
          <p:cNvSpPr>
            <a:spLocks noGrp="1"/>
          </p:cNvSpPr>
          <p:nvPr>
            <p:ph type="title"/>
          </p:nvPr>
        </p:nvSpPr>
        <p:spPr/>
        <p:txBody>
          <a:bodyPr/>
          <a:lstStyle>
            <a:lvl1pPr>
              <a:defRPr/>
            </a:lvl1pPr>
          </a:lstStyle>
          <a:p>
            <a:r>
              <a:rPr lang="de-DE" dirty="0"/>
              <a:t>Mastertitelformat bearbeiten</a:t>
            </a:r>
            <a:endParaRPr lang="de-DE" noProof="0" dirty="0"/>
          </a:p>
        </p:txBody>
      </p:sp>
    </p:spTree>
    <p:extLst>
      <p:ext uri="{BB962C8B-B14F-4D97-AF65-F5344CB8AC3E}">
        <p14:creationId xmlns:p14="http://schemas.microsoft.com/office/powerpoint/2010/main" val="701867621"/>
      </p:ext>
    </p:extLst>
  </p:cSld>
  <p:clrMapOvr>
    <a:masterClrMapping/>
  </p:clrMapOvr>
  <p:extLst>
    <p:ext uri="{DCECCB84-F9BA-43D5-87BE-67443E8EF086}">
      <p15:sldGuideLst xmlns:p15="http://schemas.microsoft.com/office/powerpoint/2012/main">
        <p15:guide id="1" pos="2948">
          <p15:clr>
            <a:srgbClr val="F26B43"/>
          </p15:clr>
        </p15:guide>
        <p15:guide id="2" pos="2812">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und 2 Spalten Text und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2EAA2D-B366-48A0-AAA8-EAFDD2FEAE9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122EAA2D-B366-48A0-AAA8-EAFDD2FEAE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8295BEE2-89DD-4FD4-BCF6-5E4909674DC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3" name="Fußzeilenplatzhalter 2">
            <a:extLst>
              <a:ext uri="{FF2B5EF4-FFF2-40B4-BE49-F238E27FC236}">
                <a16:creationId xmlns:a16="http://schemas.microsoft.com/office/drawing/2014/main" id="{459DE9BA-ADD5-4907-8615-0492F3ACB7F8}"/>
              </a:ext>
            </a:extLst>
          </p:cNvPr>
          <p:cNvSpPr>
            <a:spLocks noGrp="1"/>
          </p:cNvSpPr>
          <p:nvPr>
            <p:ph type="ftr" sz="quarter" idx="10"/>
          </p:nvPr>
        </p:nvSpPr>
        <p:spPr>
          <a:xfrm>
            <a:off x="292569" y="4884854"/>
            <a:ext cx="3086100" cy="123111"/>
          </a:xfrm>
        </p:spPr>
        <p:txBody>
          <a:bodyPr/>
          <a:lstStyle>
            <a:lvl1pPr>
              <a:defRPr/>
            </a:lvl1pPr>
          </a:lstStyle>
          <a:p>
            <a:r>
              <a:rPr lang="de-DE" dirty="0"/>
              <a:t>Präsentationstitel – Datum</a:t>
            </a:r>
          </a:p>
        </p:txBody>
      </p:sp>
      <p:sp>
        <p:nvSpPr>
          <p:cNvPr id="5" name="Textplatzhalter 4">
            <a:extLst>
              <a:ext uri="{FF2B5EF4-FFF2-40B4-BE49-F238E27FC236}">
                <a16:creationId xmlns:a16="http://schemas.microsoft.com/office/drawing/2014/main" id="{94944676-993A-4A4D-8F07-29F465E65025}"/>
              </a:ext>
            </a:extLst>
          </p:cNvPr>
          <p:cNvSpPr>
            <a:spLocks noGrp="1"/>
          </p:cNvSpPr>
          <p:nvPr>
            <p:ph type="body" sz="quarter" idx="11" hasCustomPrompt="1"/>
          </p:nvPr>
        </p:nvSpPr>
        <p:spPr>
          <a:xfrm>
            <a:off x="292569" y="639681"/>
            <a:ext cx="4170971" cy="246221"/>
          </a:xfrm>
        </p:spPr>
        <p:txBody>
          <a:bodyPr/>
          <a:lstStyle>
            <a:lvl1pPr>
              <a:defRPr b="1"/>
            </a:lvl1pPr>
            <a:lvl2pPr marL="0" indent="0">
              <a:buNone/>
              <a:defRPr/>
            </a:lvl2pPr>
          </a:lstStyle>
          <a:p>
            <a:pPr lvl="0"/>
            <a:r>
              <a:rPr lang="de-DE" dirty="0"/>
              <a:t>Untertitelformat bearbeiten</a:t>
            </a:r>
          </a:p>
        </p:txBody>
      </p:sp>
      <p:sp>
        <p:nvSpPr>
          <p:cNvPr id="8" name="Textplatzhalter 7">
            <a:extLst>
              <a:ext uri="{FF2B5EF4-FFF2-40B4-BE49-F238E27FC236}">
                <a16:creationId xmlns:a16="http://schemas.microsoft.com/office/drawing/2014/main" id="{497FB7DD-6469-498D-9329-841A69C5849A}"/>
              </a:ext>
            </a:extLst>
          </p:cNvPr>
          <p:cNvSpPr>
            <a:spLocks noGrp="1"/>
          </p:cNvSpPr>
          <p:nvPr>
            <p:ph type="body" sz="quarter" idx="12"/>
          </p:nvPr>
        </p:nvSpPr>
        <p:spPr>
          <a:xfrm>
            <a:off x="292569" y="1172539"/>
            <a:ext cx="4172400" cy="1359346"/>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a:extLst>
              <a:ext uri="{FF2B5EF4-FFF2-40B4-BE49-F238E27FC236}">
                <a16:creationId xmlns:a16="http://schemas.microsoft.com/office/drawing/2014/main" id="{44D6ED4D-6B6F-4047-904F-F4FBEE03C33B}"/>
              </a:ext>
            </a:extLst>
          </p:cNvPr>
          <p:cNvSpPr>
            <a:spLocks noGrp="1"/>
          </p:cNvSpPr>
          <p:nvPr>
            <p:ph type="body" sz="quarter" idx="13" hasCustomPrompt="1"/>
          </p:nvPr>
        </p:nvSpPr>
        <p:spPr>
          <a:xfrm>
            <a:off x="292569" y="4644544"/>
            <a:ext cx="4172400" cy="123111"/>
          </a:xfrm>
        </p:spPr>
        <p:txBody>
          <a:bodyPr anchor="b"/>
          <a:lstStyle>
            <a:lvl1pPr>
              <a:defRPr sz="800"/>
            </a:lvl1pPr>
          </a:lstStyle>
          <a:p>
            <a:pPr lvl="0"/>
            <a:r>
              <a:rPr lang="de-DE" dirty="0"/>
              <a:t>Bitte Quelle/Fußnote einfügen</a:t>
            </a:r>
          </a:p>
        </p:txBody>
      </p:sp>
      <p:sp>
        <p:nvSpPr>
          <p:cNvPr id="25" name="Bildplatzhalter 24">
            <a:extLst>
              <a:ext uri="{FF2B5EF4-FFF2-40B4-BE49-F238E27FC236}">
                <a16:creationId xmlns:a16="http://schemas.microsoft.com/office/drawing/2014/main" id="{F68BFC25-3582-4D55-8636-F8642EEDA3B0}"/>
              </a:ext>
            </a:extLst>
          </p:cNvPr>
          <p:cNvSpPr>
            <a:spLocks noGrp="1"/>
          </p:cNvSpPr>
          <p:nvPr>
            <p:ph type="pic" sz="quarter" idx="14" hasCustomPrompt="1"/>
          </p:nvPr>
        </p:nvSpPr>
        <p:spPr>
          <a:xfrm>
            <a:off x="4686300" y="0"/>
            <a:ext cx="4457700" cy="5143500"/>
          </a:xfrm>
          <a:custGeom>
            <a:avLst/>
            <a:gdLst>
              <a:gd name="connsiteX0" fmla="*/ 0 w 4457700"/>
              <a:gd name="connsiteY0" fmla="*/ 0 h 5143500"/>
              <a:gd name="connsiteX1" fmla="*/ 2549021 w 4457700"/>
              <a:gd name="connsiteY1" fmla="*/ 0 h 5143500"/>
              <a:gd name="connsiteX2" fmla="*/ 2549021 w 4457700"/>
              <a:gd name="connsiteY2" fmla="*/ 231774 h 5143500"/>
              <a:gd name="connsiteX3" fmla="*/ 4171774 w 4457700"/>
              <a:gd name="connsiteY3" fmla="*/ 231774 h 5143500"/>
              <a:gd name="connsiteX4" fmla="*/ 4171774 w 4457700"/>
              <a:gd name="connsiteY4" fmla="*/ 0 h 5143500"/>
              <a:gd name="connsiteX5" fmla="*/ 4457700 w 4457700"/>
              <a:gd name="connsiteY5" fmla="*/ 0 h 5143500"/>
              <a:gd name="connsiteX6" fmla="*/ 4457700 w 4457700"/>
              <a:gd name="connsiteY6" fmla="*/ 5143500 h 5143500"/>
              <a:gd name="connsiteX7" fmla="*/ 0 w 44577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0" h="5143500">
                <a:moveTo>
                  <a:pt x="0" y="0"/>
                </a:moveTo>
                <a:lnTo>
                  <a:pt x="2549021" y="0"/>
                </a:lnTo>
                <a:lnTo>
                  <a:pt x="2549021" y="231774"/>
                </a:lnTo>
                <a:lnTo>
                  <a:pt x="4171774" y="231774"/>
                </a:lnTo>
                <a:lnTo>
                  <a:pt x="4171774" y="0"/>
                </a:lnTo>
                <a:lnTo>
                  <a:pt x="4457700" y="0"/>
                </a:lnTo>
                <a:lnTo>
                  <a:pt x="4457700" y="5143500"/>
                </a:lnTo>
                <a:lnTo>
                  <a:pt x="0" y="5143500"/>
                </a:lnTo>
                <a:close/>
              </a:path>
            </a:pathLst>
          </a:custGeom>
          <a:solidFill>
            <a:schemeClr val="bg1">
              <a:lumMod val="95000"/>
            </a:schemeClr>
          </a:solidFill>
          <a:ln>
            <a:noFill/>
          </a:ln>
        </p:spPr>
        <p:txBody>
          <a:bodyPr vert="horz" wrap="square" lIns="144000" tIns="108000" rIns="144000" bIns="108000" rtlCol="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lang="en-US"/>
            </a:lvl1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de-DE" dirty="0"/>
              <a:t>Durch Klick auf das Icon </a:t>
            </a:r>
            <a:br>
              <a:rPr lang="de-DE" dirty="0"/>
            </a:br>
            <a:r>
              <a:rPr lang="de-DE" dirty="0"/>
              <a:t>ein Bild einfügen</a:t>
            </a:r>
          </a:p>
          <a:p>
            <a:endParaRPr lang="de-DE" dirty="0"/>
          </a:p>
        </p:txBody>
      </p:sp>
      <p:sp>
        <p:nvSpPr>
          <p:cNvPr id="4" name="Titel 3">
            <a:extLst>
              <a:ext uri="{FF2B5EF4-FFF2-40B4-BE49-F238E27FC236}">
                <a16:creationId xmlns:a16="http://schemas.microsoft.com/office/drawing/2014/main" id="{9CA9EEB5-34B4-480C-8F01-9E6308DC63A4}"/>
              </a:ext>
            </a:extLst>
          </p:cNvPr>
          <p:cNvSpPr>
            <a:spLocks noGrp="1"/>
          </p:cNvSpPr>
          <p:nvPr>
            <p:ph type="title" hasCustomPrompt="1"/>
          </p:nvPr>
        </p:nvSpPr>
        <p:spPr>
          <a:xfrm>
            <a:off x="292569" y="239867"/>
            <a:ext cx="4172400" cy="344710"/>
          </a:xfrm>
        </p:spPr>
        <p:txBody>
          <a:bodyPr/>
          <a:lstStyle>
            <a:lvl1pPr>
              <a:defRPr/>
            </a:lvl1pPr>
          </a:lstStyle>
          <a:p>
            <a:r>
              <a:rPr lang="de-DE" dirty="0"/>
              <a:t>Mastertitel bearbeiten</a:t>
            </a:r>
            <a:endParaRPr lang="de-DE" noProof="0" dirty="0"/>
          </a:p>
        </p:txBody>
      </p:sp>
    </p:spTree>
    <p:extLst>
      <p:ext uri="{BB962C8B-B14F-4D97-AF65-F5344CB8AC3E}">
        <p14:creationId xmlns:p14="http://schemas.microsoft.com/office/powerpoint/2010/main" val="3210293525"/>
      </p:ext>
    </p:extLst>
  </p:cSld>
  <p:clrMapOvr>
    <a:masterClrMapping/>
  </p:clrMapOvr>
  <p:extLst>
    <p:ext uri="{DCECCB84-F9BA-43D5-87BE-67443E8EF086}">
      <p15:sldGuideLst xmlns:p15="http://schemas.microsoft.com/office/powerpoint/2012/main">
        <p15:guide id="1" pos="2948">
          <p15:clr>
            <a:srgbClr val="F26B43"/>
          </p15:clr>
        </p15:guide>
        <p15:guide id="2" pos="2812">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image" Target="../media/image6.sv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tags" Target="../tags/tag37.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image" Target="../media/image4.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tags" Target="../tags/tag36.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image" Target="../media/image1.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vmlDrawing" Target="../drawings/vmlDrawing18.vml"/><Relationship Id="rId30" Type="http://schemas.openxmlformats.org/officeDocument/2006/relationships/oleObject" Target="../embeddings/oleObject18.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0A7AE57-A8B9-4F9F-8DC2-6B9CD90431C6}"/>
              </a:ext>
            </a:extLst>
          </p:cNvPr>
          <p:cNvGraphicFramePr>
            <a:graphicFrameLocks noChangeAspect="1"/>
          </p:cNvGraphicFramePr>
          <p:nvPr userDrawn="1">
            <p:custDataLst>
              <p:tags r:id="rId1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Folie" r:id="rId21" imgW="270" imgH="270" progId="TCLayout.ActiveDocument.1">
                  <p:embed/>
                </p:oleObj>
              </mc:Choice>
              <mc:Fallback>
                <p:oleObj name="think-cell Folie" r:id="rId21" imgW="270" imgH="270" progId="TCLayout.ActiveDocument.1">
                  <p:embed/>
                  <p:pic>
                    <p:nvPicPr>
                      <p:cNvPr id="8" name="Objekt 7" hidden="1">
                        <a:extLst>
                          <a:ext uri="{FF2B5EF4-FFF2-40B4-BE49-F238E27FC236}">
                            <a16:creationId xmlns:a16="http://schemas.microsoft.com/office/drawing/2014/main" id="{A0A7AE57-A8B9-4F9F-8DC2-6B9CD90431C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833B67ED-9B93-4778-85DB-9338A19BC626}"/>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292569" y="239867"/>
            <a:ext cx="6725623" cy="344710"/>
          </a:xfrm>
          <a:prstGeom prst="rect">
            <a:avLst/>
          </a:prstGeom>
        </p:spPr>
        <p:txBody>
          <a:bodyPr vert="horz" wrap="square" lIns="0" tIns="0" rIns="0" bIns="0" rtlCol="0" anchor="t">
            <a:spAutoFit/>
          </a:bodyPr>
          <a:lstStyle/>
          <a:p>
            <a:r>
              <a:rPr lang="de-DE" noProof="0" dirty="0"/>
              <a:t>Mastertitelformat bearbeiten</a:t>
            </a:r>
          </a:p>
        </p:txBody>
      </p:sp>
      <p:sp>
        <p:nvSpPr>
          <p:cNvPr id="3" name="Text Placeholder 2"/>
          <p:cNvSpPr>
            <a:spLocks noGrp="1"/>
          </p:cNvSpPr>
          <p:nvPr>
            <p:ph type="body" idx="1"/>
          </p:nvPr>
        </p:nvSpPr>
        <p:spPr>
          <a:xfrm>
            <a:off x="292569" y="1172539"/>
            <a:ext cx="8564094" cy="1359346"/>
          </a:xfrm>
          <a:prstGeom prst="rect">
            <a:avLst/>
          </a:prstGeom>
        </p:spPr>
        <p:txBody>
          <a:bodyPr vert="horz" lIns="0" tIns="0" rIns="0" bIns="0" rtlCol="0">
            <a:sp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ooter Placeholder 4"/>
          <p:cNvSpPr>
            <a:spLocks noGrp="1"/>
          </p:cNvSpPr>
          <p:nvPr>
            <p:ph type="ftr" sz="quarter" idx="3"/>
          </p:nvPr>
        </p:nvSpPr>
        <p:spPr>
          <a:xfrm>
            <a:off x="292569" y="4862552"/>
            <a:ext cx="3086100" cy="123111"/>
          </a:xfrm>
          <a:prstGeom prst="rect">
            <a:avLst/>
          </a:prstGeom>
        </p:spPr>
        <p:txBody>
          <a:bodyPr vert="horz" lIns="0" tIns="0" rIns="0" bIns="0" rtlCol="0" anchor="b">
            <a:noAutofit/>
          </a:bodyPr>
          <a:lstStyle>
            <a:lvl1pPr algn="l">
              <a:defRPr sz="800" b="1">
                <a:solidFill>
                  <a:schemeClr val="tx1"/>
                </a:solidFill>
              </a:defRPr>
            </a:lvl1pPr>
          </a:lstStyle>
          <a:p>
            <a:r>
              <a:rPr lang="de-DE" dirty="0"/>
              <a:t>Präsentationstitel – Datum</a:t>
            </a:r>
          </a:p>
        </p:txBody>
      </p:sp>
      <p:sp>
        <p:nvSpPr>
          <p:cNvPr id="9" name="Textfeld 8">
            <a:extLst>
              <a:ext uri="{FF2B5EF4-FFF2-40B4-BE49-F238E27FC236}">
                <a16:creationId xmlns:a16="http://schemas.microsoft.com/office/drawing/2014/main" id="{55F79FDE-C8EF-4BC3-9E17-7E829ADBE3B3}"/>
              </a:ext>
            </a:extLst>
          </p:cNvPr>
          <p:cNvSpPr txBox="1"/>
          <p:nvPr userDrawn="1"/>
        </p:nvSpPr>
        <p:spPr>
          <a:xfrm>
            <a:off x="8579644" y="4862552"/>
            <a:ext cx="277019" cy="123111"/>
          </a:xfrm>
          <a:prstGeom prst="rect">
            <a:avLst/>
          </a:prstGeom>
          <a:noFill/>
        </p:spPr>
        <p:txBody>
          <a:bodyPr wrap="none" lIns="0" tIns="0" rIns="0" bIns="0" rtlCol="0">
            <a:noAutofit/>
          </a:bodyPr>
          <a:lstStyle/>
          <a:p>
            <a:pPr algn="r"/>
            <a:fld id="{EAD4EA9D-01F1-4792-8B7E-B5828F68C2D8}" type="slidenum">
              <a:rPr lang="de-DE" sz="800" b="1" noProof="0" smtClean="0">
                <a:solidFill>
                  <a:schemeClr val="tx1"/>
                </a:solidFill>
              </a:rPr>
              <a:pPr algn="r"/>
              <a:t>‹Nr.›</a:t>
            </a:fld>
            <a:endParaRPr lang="de-DE" sz="800" b="1" noProof="0" dirty="0">
              <a:solidFill>
                <a:schemeClr val="tx1"/>
              </a:solidFill>
            </a:endParaRPr>
          </a:p>
        </p:txBody>
      </p:sp>
      <p:pic>
        <p:nvPicPr>
          <p:cNvPr id="19" name="Grafik 18">
            <a:extLst>
              <a:ext uri="{FF2B5EF4-FFF2-40B4-BE49-F238E27FC236}">
                <a16:creationId xmlns:a16="http://schemas.microsoft.com/office/drawing/2014/main" id="{B20FA73E-49B7-47F0-89EA-9159B0893FAD}"/>
              </a:ext>
            </a:extLst>
          </p:cNvPr>
          <p:cNvPicPr>
            <a:picLocks noChangeAspect="1"/>
          </p:cNvPicPr>
          <p:nvPr userDrawn="1"/>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7227207" y="-1"/>
            <a:ext cx="1638981" cy="231775"/>
          </a:xfrm>
          <a:prstGeom prst="rect">
            <a:avLst/>
          </a:prstGeom>
        </p:spPr>
      </p:pic>
    </p:spTree>
    <p:extLst>
      <p:ext uri="{BB962C8B-B14F-4D97-AF65-F5344CB8AC3E}">
        <p14:creationId xmlns:p14="http://schemas.microsoft.com/office/powerpoint/2010/main" val="123901259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hf sldNum="0" hdr="0" dt="0"/>
  <p:txStyles>
    <p:titleStyle>
      <a:lvl1pPr algn="l" defTabSz="685800" rtl="0" eaLnBrk="1" latinLnBrk="0" hangingPunct="1">
        <a:lnSpc>
          <a:spcPct val="80000"/>
        </a:lnSpc>
        <a:spcBef>
          <a:spcPct val="0"/>
        </a:spcBef>
        <a:buNone/>
        <a:defRPr sz="28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1pPr>
      <a:lvl2pPr marL="180000" indent="-180000" algn="l" defTabSz="6858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358775" indent="-180000" algn="l" defTabSz="685800" rtl="0" eaLnBrk="1" latinLnBrk="0" hangingPunct="1">
        <a:lnSpc>
          <a:spcPct val="100000"/>
        </a:lnSpc>
        <a:spcBef>
          <a:spcPts val="200"/>
        </a:spcBef>
        <a:spcAft>
          <a:spcPts val="200"/>
        </a:spcAft>
        <a:buFont typeface="Arial" panose="020B0604020202020204" pitchFamily="34" charset="0"/>
        <a:buChar char="•"/>
        <a:defRPr sz="1100" kern="1200">
          <a:solidFill>
            <a:schemeClr val="tx1"/>
          </a:solidFill>
          <a:latin typeface="+mn-lt"/>
          <a:ea typeface="+mn-ea"/>
          <a:cs typeface="+mn-cs"/>
        </a:defRPr>
      </a:lvl3pPr>
      <a:lvl4pPr marL="541338" indent="-180000" algn="l" defTabSz="685800" rtl="0" eaLnBrk="1" latinLnBrk="0" hangingPunct="1">
        <a:lnSpc>
          <a:spcPct val="100000"/>
        </a:lnSpc>
        <a:spcBef>
          <a:spcPts val="200"/>
        </a:spcBef>
        <a:spcAft>
          <a:spcPts val="200"/>
        </a:spcAft>
        <a:buFont typeface="Arial" panose="020B0604020202020204" pitchFamily="34" charset="0"/>
        <a:buChar char="•"/>
        <a:defRPr sz="1100" kern="1200">
          <a:solidFill>
            <a:schemeClr val="tx1"/>
          </a:solidFill>
          <a:latin typeface="+mn-lt"/>
          <a:ea typeface="+mn-ea"/>
          <a:cs typeface="+mn-cs"/>
        </a:defRPr>
      </a:lvl4pPr>
      <a:lvl5pPr marL="720000" indent="-180000" algn="l" defTabSz="685800" rtl="0" eaLnBrk="1" latinLnBrk="0" hangingPunct="1">
        <a:lnSpc>
          <a:spcPct val="100000"/>
        </a:lnSpc>
        <a:spcBef>
          <a:spcPts val="200"/>
        </a:spcBef>
        <a:spcAft>
          <a:spcPts val="200"/>
        </a:spcAft>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181">
          <p15:clr>
            <a:srgbClr val="F26B43"/>
          </p15:clr>
        </p15:guide>
        <p15:guide id="3" pos="5579">
          <p15:clr>
            <a:srgbClr val="F26B43"/>
          </p15:clr>
        </p15:guide>
        <p15:guide id="4" orient="horz" pos="146">
          <p15:clr>
            <a:srgbClr val="F26B43"/>
          </p15:clr>
        </p15:guide>
        <p15:guide id="5" orient="horz" pos="577">
          <p15:clr>
            <a:srgbClr val="F26B43"/>
          </p15:clr>
        </p15:guide>
        <p15:guide id="6" orient="horz" pos="73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0A7AE57-A8B9-4F9F-8DC2-6B9CD90431C6}"/>
              </a:ext>
            </a:extLst>
          </p:cNvPr>
          <p:cNvGraphicFramePr>
            <a:graphicFrameLocks noChangeAspect="1"/>
          </p:cNvGraphicFramePr>
          <p:nvPr userDrawn="1">
            <p:custDataLst>
              <p:tags r:id="rId28"/>
            </p:custDataLst>
            <p:extLst>
              <p:ext uri="{D42A27DB-BD31-4B8C-83A1-F6EECF244321}">
                <p14:modId xmlns:p14="http://schemas.microsoft.com/office/powerpoint/2010/main" val="2763548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think-cell Folie" r:id="rId30" imgW="270" imgH="270" progId="TCLayout.ActiveDocument.1">
                  <p:embed/>
                </p:oleObj>
              </mc:Choice>
              <mc:Fallback>
                <p:oleObj name="think-cell Folie" r:id="rId30" imgW="270" imgH="270" progId="TCLayout.ActiveDocument.1">
                  <p:embed/>
                  <p:pic>
                    <p:nvPicPr>
                      <p:cNvPr id="8" name="Objekt 7" hidden="1">
                        <a:extLst>
                          <a:ext uri="{FF2B5EF4-FFF2-40B4-BE49-F238E27FC236}">
                            <a16:creationId xmlns:a16="http://schemas.microsoft.com/office/drawing/2014/main" id="{A0A7AE57-A8B9-4F9F-8DC2-6B9CD90431C6}"/>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833B67ED-9B93-4778-85DB-9338A19BC626}"/>
              </a:ext>
            </a:extLst>
          </p:cNvPr>
          <p:cNvSpPr/>
          <p:nvPr userDrawn="1">
            <p:custDataLst>
              <p:tags r:id="rId2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de-DE" sz="28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292569" y="239867"/>
            <a:ext cx="6725623" cy="344710"/>
          </a:xfrm>
          <a:prstGeom prst="rect">
            <a:avLst/>
          </a:prstGeom>
        </p:spPr>
        <p:txBody>
          <a:bodyPr vert="horz" wrap="square" lIns="0" tIns="0" rIns="0" bIns="0" rtlCol="0" anchor="t">
            <a:spAutoFit/>
          </a:bodyPr>
          <a:lstStyle/>
          <a:p>
            <a:r>
              <a:rPr lang="de-DE" noProof="0" dirty="0"/>
              <a:t>Mastertitelformat bearbeiten</a:t>
            </a:r>
          </a:p>
        </p:txBody>
      </p:sp>
      <p:sp>
        <p:nvSpPr>
          <p:cNvPr id="3" name="Text Placeholder 2"/>
          <p:cNvSpPr>
            <a:spLocks noGrp="1"/>
          </p:cNvSpPr>
          <p:nvPr>
            <p:ph type="body" idx="1"/>
          </p:nvPr>
        </p:nvSpPr>
        <p:spPr>
          <a:xfrm>
            <a:off x="292569" y="1172539"/>
            <a:ext cx="8564094" cy="1359346"/>
          </a:xfrm>
          <a:prstGeom prst="rect">
            <a:avLst/>
          </a:prstGeom>
        </p:spPr>
        <p:txBody>
          <a:bodyPr vert="horz" lIns="0" tIns="0" rIns="0" bIns="0" rtlCol="0">
            <a:sp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ooter Placeholder 4"/>
          <p:cNvSpPr>
            <a:spLocks noGrp="1"/>
          </p:cNvSpPr>
          <p:nvPr>
            <p:ph type="ftr" sz="quarter" idx="3"/>
          </p:nvPr>
        </p:nvSpPr>
        <p:spPr>
          <a:xfrm>
            <a:off x="292569" y="4862552"/>
            <a:ext cx="3086100" cy="123111"/>
          </a:xfrm>
          <a:prstGeom prst="rect">
            <a:avLst/>
          </a:prstGeom>
        </p:spPr>
        <p:txBody>
          <a:bodyPr vert="horz" lIns="0" tIns="0" rIns="0" bIns="0" rtlCol="0" anchor="b">
            <a:noAutofit/>
          </a:bodyPr>
          <a:lstStyle>
            <a:lvl1pPr algn="l">
              <a:defRPr sz="800" b="1">
                <a:solidFill>
                  <a:schemeClr val="tx1"/>
                </a:solidFill>
              </a:defRPr>
            </a:lvl1pPr>
          </a:lstStyle>
          <a:p>
            <a:r>
              <a:rPr lang="de-DE" dirty="0"/>
              <a:t>Präsentationstitel – Datum</a:t>
            </a:r>
          </a:p>
        </p:txBody>
      </p:sp>
      <p:sp>
        <p:nvSpPr>
          <p:cNvPr id="9" name="Textfeld 8">
            <a:extLst>
              <a:ext uri="{FF2B5EF4-FFF2-40B4-BE49-F238E27FC236}">
                <a16:creationId xmlns:a16="http://schemas.microsoft.com/office/drawing/2014/main" id="{55F79FDE-C8EF-4BC3-9E17-7E829ADBE3B3}"/>
              </a:ext>
            </a:extLst>
          </p:cNvPr>
          <p:cNvSpPr txBox="1"/>
          <p:nvPr userDrawn="1"/>
        </p:nvSpPr>
        <p:spPr>
          <a:xfrm>
            <a:off x="8579644" y="4862552"/>
            <a:ext cx="277019" cy="123111"/>
          </a:xfrm>
          <a:prstGeom prst="rect">
            <a:avLst/>
          </a:prstGeom>
          <a:noFill/>
        </p:spPr>
        <p:txBody>
          <a:bodyPr wrap="none" lIns="0" tIns="0" rIns="0" bIns="0" rtlCol="0">
            <a:noAutofit/>
          </a:bodyPr>
          <a:lstStyle/>
          <a:p>
            <a:pPr algn="r"/>
            <a:fld id="{EAD4EA9D-01F1-4792-8B7E-B5828F68C2D8}" type="slidenum">
              <a:rPr lang="de-DE" sz="800" b="1" noProof="0" smtClean="0">
                <a:solidFill>
                  <a:schemeClr val="tx1"/>
                </a:solidFill>
              </a:rPr>
              <a:pPr algn="r"/>
              <a:t>‹Nr.›</a:t>
            </a:fld>
            <a:endParaRPr lang="de-DE" sz="800" b="1" noProof="0" dirty="0">
              <a:solidFill>
                <a:schemeClr val="tx1"/>
              </a:solidFill>
            </a:endParaRPr>
          </a:p>
        </p:txBody>
      </p:sp>
      <p:pic>
        <p:nvPicPr>
          <p:cNvPr id="10" name="Grafik 9">
            <a:extLst>
              <a:ext uri="{FF2B5EF4-FFF2-40B4-BE49-F238E27FC236}">
                <a16:creationId xmlns:a16="http://schemas.microsoft.com/office/drawing/2014/main" id="{E08C4D9E-6B3F-4A87-A3A3-B460417BEE77}"/>
              </a:ext>
            </a:extLst>
          </p:cNvPr>
          <p:cNvPicPr>
            <a:picLocks noChangeAspect="1"/>
          </p:cNvPicPr>
          <p:nvPr userDrawn="1"/>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xmlns="" r:embed="rId33"/>
              </a:ext>
            </a:extLst>
          </a:blip>
          <a:stretch>
            <a:fillRect/>
          </a:stretch>
        </p:blipFill>
        <p:spPr>
          <a:xfrm>
            <a:off x="7227207" y="-1"/>
            <a:ext cx="1638980" cy="231775"/>
          </a:xfrm>
          <a:prstGeom prst="rect">
            <a:avLst/>
          </a:prstGeom>
        </p:spPr>
      </p:pic>
    </p:spTree>
    <p:extLst>
      <p:ext uri="{BB962C8B-B14F-4D97-AF65-F5344CB8AC3E}">
        <p14:creationId xmlns:p14="http://schemas.microsoft.com/office/powerpoint/2010/main" val="405221421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16" r:id="rId3"/>
    <p:sldLayoutId id="2147483768" r:id="rId4"/>
    <p:sldLayoutId id="2147483769" r:id="rId5"/>
    <p:sldLayoutId id="2147483719" r:id="rId6"/>
    <p:sldLayoutId id="2147483720" r:id="rId7"/>
    <p:sldLayoutId id="2147483721" r:id="rId8"/>
    <p:sldLayoutId id="2147483722" r:id="rId9"/>
    <p:sldLayoutId id="2147483748" r:id="rId10"/>
    <p:sldLayoutId id="2147483749" r:id="rId11"/>
    <p:sldLayoutId id="2147483750" r:id="rId12"/>
    <p:sldLayoutId id="2147483726" r:id="rId13"/>
    <p:sldLayoutId id="2147483727" r:id="rId14"/>
    <p:sldLayoutId id="2147483728" r:id="rId15"/>
    <p:sldLayoutId id="2147483729" r:id="rId16"/>
    <p:sldLayoutId id="2147483770" r:id="rId17"/>
    <p:sldLayoutId id="2147483772" r:id="rId18"/>
    <p:sldLayoutId id="2147483781" r:id="rId19"/>
    <p:sldLayoutId id="2147483773" r:id="rId20"/>
    <p:sldLayoutId id="2147483774" r:id="rId21"/>
    <p:sldLayoutId id="2147483775" r:id="rId22"/>
    <p:sldLayoutId id="2147483776" r:id="rId23"/>
    <p:sldLayoutId id="2147483779" r:id="rId24"/>
    <p:sldLayoutId id="2147483780" r:id="rId25"/>
  </p:sldLayoutIdLst>
  <p:hf sldNum="0" hdr="0" dt="0"/>
  <p:txStyles>
    <p:titleStyle>
      <a:lvl1pPr algn="l" defTabSz="685800" rtl="0" eaLnBrk="1" latinLnBrk="0" hangingPunct="1">
        <a:lnSpc>
          <a:spcPct val="80000"/>
        </a:lnSpc>
        <a:spcBef>
          <a:spcPct val="0"/>
        </a:spcBef>
        <a:buNone/>
        <a:defRPr sz="28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1pPr>
      <a:lvl2pPr marL="180000" indent="-180000" algn="l" defTabSz="6858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358775" indent="-180000" algn="l" defTabSz="685800" rtl="0" eaLnBrk="1" latinLnBrk="0" hangingPunct="1">
        <a:lnSpc>
          <a:spcPct val="100000"/>
        </a:lnSpc>
        <a:spcBef>
          <a:spcPts val="200"/>
        </a:spcBef>
        <a:spcAft>
          <a:spcPts val="200"/>
        </a:spcAft>
        <a:buFont typeface="Arial" panose="020B0604020202020204" pitchFamily="34" charset="0"/>
        <a:buChar char="•"/>
        <a:defRPr sz="1100" kern="1200">
          <a:solidFill>
            <a:schemeClr val="tx1"/>
          </a:solidFill>
          <a:latin typeface="+mn-lt"/>
          <a:ea typeface="+mn-ea"/>
          <a:cs typeface="+mn-cs"/>
        </a:defRPr>
      </a:lvl3pPr>
      <a:lvl4pPr marL="541338" indent="-180000" algn="l" defTabSz="685800" rtl="0" eaLnBrk="1" latinLnBrk="0" hangingPunct="1">
        <a:lnSpc>
          <a:spcPct val="100000"/>
        </a:lnSpc>
        <a:spcBef>
          <a:spcPts val="200"/>
        </a:spcBef>
        <a:spcAft>
          <a:spcPts val="200"/>
        </a:spcAft>
        <a:buFont typeface="Arial" panose="020B0604020202020204" pitchFamily="34" charset="0"/>
        <a:buChar char="•"/>
        <a:defRPr sz="1100" kern="1200">
          <a:solidFill>
            <a:schemeClr val="tx1"/>
          </a:solidFill>
          <a:latin typeface="+mn-lt"/>
          <a:ea typeface="+mn-ea"/>
          <a:cs typeface="+mn-cs"/>
        </a:defRPr>
      </a:lvl4pPr>
      <a:lvl5pPr marL="720000" indent="-180000" algn="l" defTabSz="685800" rtl="0" eaLnBrk="1" latinLnBrk="0" hangingPunct="1">
        <a:lnSpc>
          <a:spcPct val="100000"/>
        </a:lnSpc>
        <a:spcBef>
          <a:spcPts val="200"/>
        </a:spcBef>
        <a:spcAft>
          <a:spcPts val="200"/>
        </a:spcAft>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181">
          <p15:clr>
            <a:srgbClr val="F26B43"/>
          </p15:clr>
        </p15:guide>
        <p15:guide id="3" pos="5579">
          <p15:clr>
            <a:srgbClr val="F26B43"/>
          </p15:clr>
        </p15:guide>
        <p15:guide id="4" orient="horz" pos="146">
          <p15:clr>
            <a:srgbClr val="F26B43"/>
          </p15:clr>
        </p15:guide>
        <p15:guide id="5" orient="horz" pos="577">
          <p15:clr>
            <a:srgbClr val="F26B43"/>
          </p15:clr>
        </p15:guide>
        <p15:guide id="6" orient="horz" pos="73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A058743-3925-4ABF-974A-C5DB706C583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F213086D-45CE-472C-B2F2-01D3AD83EB8D}"/>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1994B6E6-AF4E-431E-9A12-45F4C02D95A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6D21844-4DA5-4DB1-8E9A-6E451ADA57F7}" type="datetimeFigureOut">
              <a:rPr lang="en-GB" smtClean="0"/>
              <a:t>15/07/2021</a:t>
            </a:fld>
            <a:endParaRPr lang="en-GB" dirty="0"/>
          </a:p>
        </p:txBody>
      </p:sp>
      <p:sp>
        <p:nvSpPr>
          <p:cNvPr id="5" name="Fußzeilenplatzhalter 4">
            <a:extLst>
              <a:ext uri="{FF2B5EF4-FFF2-40B4-BE49-F238E27FC236}">
                <a16:creationId xmlns:a16="http://schemas.microsoft.com/office/drawing/2014/main" id="{EF533C91-4BE8-488C-83FC-04E3E8A655C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Foliennummernplatzhalter 5">
            <a:extLst>
              <a:ext uri="{FF2B5EF4-FFF2-40B4-BE49-F238E27FC236}">
                <a16:creationId xmlns:a16="http://schemas.microsoft.com/office/drawing/2014/main" id="{372B2B9B-0DC7-4535-989B-BF41DE6B38D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8CA033A-609E-44D6-8BD4-02E4A387EB84}" type="slidenum">
              <a:rPr lang="en-GB" smtClean="0"/>
              <a:t>‹Nr.›</a:t>
            </a:fld>
            <a:endParaRPr lang="en-GB" dirty="0"/>
          </a:p>
        </p:txBody>
      </p:sp>
    </p:spTree>
    <p:extLst>
      <p:ext uri="{BB962C8B-B14F-4D97-AF65-F5344CB8AC3E}">
        <p14:creationId xmlns:p14="http://schemas.microsoft.com/office/powerpoint/2010/main" val="17043116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4E4EA5B-68F5-41F8-AE26-19AACBE3A38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8C821D7C-3871-460F-9D3D-B3972E65E96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DE681966-0D74-4CCD-A2B9-0FF14F3E24F1}"/>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AA62177-D25D-45FE-B4B3-C8EA6C4221E8}" type="datetimeFigureOut">
              <a:rPr lang="en-GB" smtClean="0"/>
              <a:t>15/07/2021</a:t>
            </a:fld>
            <a:endParaRPr lang="en-GB" dirty="0"/>
          </a:p>
        </p:txBody>
      </p:sp>
      <p:sp>
        <p:nvSpPr>
          <p:cNvPr id="5" name="Fußzeilenplatzhalter 4">
            <a:extLst>
              <a:ext uri="{FF2B5EF4-FFF2-40B4-BE49-F238E27FC236}">
                <a16:creationId xmlns:a16="http://schemas.microsoft.com/office/drawing/2014/main" id="{19C16527-C0D3-4889-B052-E12B22C981B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Foliennummernplatzhalter 5">
            <a:extLst>
              <a:ext uri="{FF2B5EF4-FFF2-40B4-BE49-F238E27FC236}">
                <a16:creationId xmlns:a16="http://schemas.microsoft.com/office/drawing/2014/main" id="{B418135C-D27D-4879-82E3-8CBF5EC01DC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78A2299-B7A1-4C34-98F3-C1F0D3A866DC}" type="slidenum">
              <a:rPr lang="en-GB" smtClean="0"/>
              <a:t>‹Nr.›</a:t>
            </a:fld>
            <a:endParaRPr lang="en-GB" dirty="0"/>
          </a:p>
        </p:txBody>
      </p:sp>
    </p:spTree>
    <p:extLst>
      <p:ext uri="{BB962C8B-B14F-4D97-AF65-F5344CB8AC3E}">
        <p14:creationId xmlns:p14="http://schemas.microsoft.com/office/powerpoint/2010/main" val="310935767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emf"/><Relationship Id="rId2" Type="http://schemas.openxmlformats.org/officeDocument/2006/relationships/tags" Target="../tags/tag86.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1.xml"/><Relationship Id="rId4"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10.svg"/><Relationship Id="rId3" Type="http://schemas.openxmlformats.org/officeDocument/2006/relationships/slideLayout" Target="../slideLayouts/slideLayout22.xml"/><Relationship Id="rId7" Type="http://schemas.openxmlformats.org/officeDocument/2006/relationships/image" Target="../media/image1.emf"/><Relationship Id="rId12" Type="http://schemas.openxmlformats.org/officeDocument/2006/relationships/image" Target="../media/image7.png"/><Relationship Id="rId2" Type="http://schemas.openxmlformats.org/officeDocument/2006/relationships/tags" Target="../tags/tag93.xml"/><Relationship Id="rId1" Type="http://schemas.openxmlformats.org/officeDocument/2006/relationships/vmlDrawing" Target="../drawings/vmlDrawing47.vml"/><Relationship Id="rId6" Type="http://schemas.openxmlformats.org/officeDocument/2006/relationships/oleObject" Target="../embeddings/oleObject47.bin"/><Relationship Id="rId11" Type="http://schemas.openxmlformats.org/officeDocument/2006/relationships/image" Target="../media/image35.jpe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notesSlide" Target="../notesSlides/notesSlide6.xml"/><Relationship Id="rId9" Type="http://schemas.openxmlformats.org/officeDocument/2006/relationships/image" Target="../media/image33.emf"/></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tags" Target="../tags/tag94.xml"/><Relationship Id="rId1" Type="http://schemas.openxmlformats.org/officeDocument/2006/relationships/vmlDrawing" Target="../drawings/vmlDrawing48.vml"/><Relationship Id="rId6" Type="http://schemas.openxmlformats.org/officeDocument/2006/relationships/image" Target="../media/image1.emf"/><Relationship Id="rId11" Type="http://schemas.openxmlformats.org/officeDocument/2006/relationships/image" Target="../media/image40.jpeg"/><Relationship Id="rId5" Type="http://schemas.openxmlformats.org/officeDocument/2006/relationships/oleObject" Target="../embeddings/oleObject47.bin"/><Relationship Id="rId10" Type="http://schemas.openxmlformats.org/officeDocument/2006/relationships/image" Target="../media/image39.jpeg"/><Relationship Id="rId4" Type="http://schemas.openxmlformats.org/officeDocument/2006/relationships/notesSlide" Target="../notesSlides/notesSlide7.xml"/><Relationship Id="rId9" Type="http://schemas.openxmlformats.org/officeDocument/2006/relationships/image" Target="../media/image38.jpeg"/><Relationship Id="rId1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tags" Target="../tags/tag96.xml"/><Relationship Id="rId7" Type="http://schemas.openxmlformats.org/officeDocument/2006/relationships/image" Target="../media/image1.emf"/><Relationship Id="rId2" Type="http://schemas.openxmlformats.org/officeDocument/2006/relationships/tags" Target="../tags/tag95.xml"/><Relationship Id="rId1" Type="http://schemas.openxmlformats.org/officeDocument/2006/relationships/vmlDrawing" Target="../drawings/vmlDrawing49.vml"/><Relationship Id="rId6" Type="http://schemas.openxmlformats.org/officeDocument/2006/relationships/oleObject" Target="../embeddings/oleObject48.bin"/><Relationship Id="rId5" Type="http://schemas.openxmlformats.org/officeDocument/2006/relationships/notesSlide" Target="../notesSlides/notesSlide11.xml"/><Relationship Id="rId4"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22.xml"/><Relationship Id="rId7" Type="http://schemas.openxmlformats.org/officeDocument/2006/relationships/image" Target="../media/image50.png"/><Relationship Id="rId2" Type="http://schemas.openxmlformats.org/officeDocument/2006/relationships/tags" Target="../tags/tag97.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46.bin"/><Relationship Id="rId10" Type="http://schemas.openxmlformats.org/officeDocument/2006/relationships/image" Target="../media/image53.png"/><Relationship Id="rId4" Type="http://schemas.openxmlformats.org/officeDocument/2006/relationships/notesSlide" Target="../notesSlides/notesSlide12.xml"/><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99.xml"/><Relationship Id="rId7" Type="http://schemas.openxmlformats.org/officeDocument/2006/relationships/oleObject" Target="../embeddings/oleObject49.bin"/><Relationship Id="rId2" Type="http://schemas.openxmlformats.org/officeDocument/2006/relationships/tags" Target="../tags/tag98.xml"/><Relationship Id="rId1" Type="http://schemas.openxmlformats.org/officeDocument/2006/relationships/vmlDrawing" Target="../drawings/vmlDrawing51.vml"/><Relationship Id="rId6" Type="http://schemas.openxmlformats.org/officeDocument/2006/relationships/notesSlide" Target="../notesSlides/notesSlide13.xml"/><Relationship Id="rId5" Type="http://schemas.openxmlformats.org/officeDocument/2006/relationships/slideLayout" Target="../slideLayouts/slideLayout34.xml"/><Relationship Id="rId4" Type="http://schemas.openxmlformats.org/officeDocument/2006/relationships/tags" Target="../tags/tag100.xml"/></Relationships>
</file>

<file path=ppt/slides/_rels/slide2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89.xml"/><Relationship Id="rId7" Type="http://schemas.openxmlformats.org/officeDocument/2006/relationships/image" Target="../media/image11.emf"/><Relationship Id="rId2" Type="http://schemas.openxmlformats.org/officeDocument/2006/relationships/tags" Target="../tags/tag88.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3.xml"/><Relationship Id="rId4"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6.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tags" Target="../tags/tag91.xml"/><Relationship Id="rId7" Type="http://schemas.openxmlformats.org/officeDocument/2006/relationships/image" Target="../media/image1.emf"/><Relationship Id="rId2" Type="http://schemas.openxmlformats.org/officeDocument/2006/relationships/tags" Target="../tags/tag90.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4.xml"/><Relationship Id="rId4"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2.xml"/><Relationship Id="rId7" Type="http://schemas.openxmlformats.org/officeDocument/2006/relationships/image" Target="../media/image18.png"/><Relationship Id="rId2" Type="http://schemas.openxmlformats.org/officeDocument/2006/relationships/tags" Target="../tags/tag92.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10" Type="http://schemas.openxmlformats.org/officeDocument/2006/relationships/image" Target="../media/image21.emf"/><Relationship Id="rId4" Type="http://schemas.openxmlformats.org/officeDocument/2006/relationships/notesSlide" Target="../notesSlides/notesSlide5.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1846620-D72E-4219-BA9A-3A37ACAC9FEA}"/>
              </a:ext>
            </a:extLst>
          </p:cNvPr>
          <p:cNvGraphicFramePr>
            <a:graphicFrameLocks noChangeAspect="1"/>
          </p:cNvGraphicFramePr>
          <p:nvPr>
            <p:custDataLst>
              <p:tags r:id="rId2"/>
            </p:custDataLst>
            <p:extLst>
              <p:ext uri="{D42A27DB-BD31-4B8C-83A1-F6EECF244321}">
                <p14:modId xmlns:p14="http://schemas.microsoft.com/office/powerpoint/2010/main" val="879445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6"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FCF1F144-357D-46ED-B885-C9E310E68206}"/>
              </a:ext>
            </a:extLst>
          </p:cNvPr>
          <p:cNvSpPr/>
          <p:nvPr>
            <p:custDataLst>
              <p:tags r:id="rId3"/>
            </p:custDataLst>
          </p:nvPr>
        </p:nvSpPr>
        <p:spPr>
          <a:xfrm>
            <a:off x="0" y="0"/>
            <a:ext cx="158750"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80000"/>
              </a:lnSpc>
              <a:spcBef>
                <a:spcPct val="0"/>
              </a:spcBef>
              <a:spcAft>
                <a:spcPct val="0"/>
              </a:spcAft>
            </a:pPr>
            <a:endParaRPr lang="de-DE" sz="8800" b="1" dirty="0">
              <a:latin typeface="Arial" panose="020B0604020202020204" pitchFamily="34" charset="0"/>
              <a:ea typeface="+mj-ea"/>
              <a:cs typeface="+mj-cs"/>
              <a:sym typeface="Arial" panose="020B0604020202020204" pitchFamily="34" charset="0"/>
            </a:endParaRPr>
          </a:p>
        </p:txBody>
      </p:sp>
      <p:sp>
        <p:nvSpPr>
          <p:cNvPr id="3" name="Titel 2">
            <a:extLst>
              <a:ext uri="{FF2B5EF4-FFF2-40B4-BE49-F238E27FC236}">
                <a16:creationId xmlns:a16="http://schemas.microsoft.com/office/drawing/2014/main" id="{77B0AFE5-5938-4280-A41B-A89B16141D19}"/>
              </a:ext>
            </a:extLst>
          </p:cNvPr>
          <p:cNvSpPr>
            <a:spLocks noGrp="1"/>
          </p:cNvSpPr>
          <p:nvPr>
            <p:ph type="title"/>
          </p:nvPr>
        </p:nvSpPr>
        <p:spPr>
          <a:xfrm>
            <a:off x="1656784" y="301943"/>
            <a:ext cx="4970353" cy="2843855"/>
          </a:xfrm>
        </p:spPr>
        <p:txBody>
          <a:bodyPr/>
          <a:lstStyle/>
          <a:p>
            <a:r>
              <a:rPr lang="en-GB" sz="7700" dirty="0" smtClean="0"/>
              <a:t>Circularity</a:t>
            </a:r>
            <a:r>
              <a:rPr lang="en-GB" sz="7700" dirty="0"/>
              <a:t/>
            </a:r>
            <a:br>
              <a:rPr lang="en-GB" sz="7700" dirty="0"/>
            </a:br>
            <a:r>
              <a:rPr lang="en-GB" sz="7700" dirty="0"/>
              <a:t>@ CWS Workwear</a:t>
            </a:r>
          </a:p>
        </p:txBody>
      </p:sp>
      <p:sp>
        <p:nvSpPr>
          <p:cNvPr id="7" name="Textfeld 6"/>
          <p:cNvSpPr txBox="1"/>
          <p:nvPr/>
        </p:nvSpPr>
        <p:spPr>
          <a:xfrm>
            <a:off x="1656784" y="4158615"/>
            <a:ext cx="4771176" cy="984885"/>
          </a:xfrm>
          <a:prstGeom prst="rect">
            <a:avLst/>
          </a:prstGeom>
          <a:noFill/>
        </p:spPr>
        <p:txBody>
          <a:bodyPr wrap="square" lIns="0" tIns="0" rIns="0" bIns="0" rtlCol="0">
            <a:spAutoFit/>
          </a:bodyPr>
          <a:lstStyle/>
          <a:p>
            <a:pPr algn="l"/>
            <a:r>
              <a:rPr lang="en-GB" sz="3200" b="1" dirty="0"/>
              <a:t>This is how sustainable we are!</a:t>
            </a:r>
          </a:p>
        </p:txBody>
      </p:sp>
    </p:spTree>
    <p:extLst>
      <p:ext uri="{BB962C8B-B14F-4D97-AF65-F5344CB8AC3E}">
        <p14:creationId xmlns:p14="http://schemas.microsoft.com/office/powerpoint/2010/main" val="285079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wear2wear™ - Hochwertige Textilprodukte aus 100% Alttextilie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0234" y="2229913"/>
            <a:ext cx="1125584" cy="1023344"/>
          </a:xfrm>
          <a:prstGeom prst="rect">
            <a:avLst/>
          </a:prstGeom>
          <a:noFill/>
        </p:spPr>
      </p:pic>
      <p:sp>
        <p:nvSpPr>
          <p:cNvPr id="4" name="Textplatzhalter 3"/>
          <p:cNvSpPr>
            <a:spLocks noGrp="1"/>
          </p:cNvSpPr>
          <p:nvPr>
            <p:ph type="body" sz="quarter" idx="12"/>
          </p:nvPr>
        </p:nvSpPr>
        <p:spPr>
          <a:xfrm>
            <a:off x="1882357" y="4059666"/>
            <a:ext cx="2195657" cy="738664"/>
          </a:xfrm>
          <a:noFill/>
        </p:spPr>
        <p:txBody>
          <a:bodyPr/>
          <a:lstStyle/>
          <a:p>
            <a:r>
              <a:rPr lang="en-GB" sz="1200" dirty="0"/>
              <a:t>Recycling of our workwear into bags as </a:t>
            </a:r>
            <a:r>
              <a:rPr lang="en-GB" sz="1200" b="1" dirty="0"/>
              <a:t>promotional gifts </a:t>
            </a:r>
            <a:r>
              <a:rPr lang="en-GB" sz="1200" dirty="0"/>
              <a:t>for customers and trade fair visitors. </a:t>
            </a:r>
          </a:p>
        </p:txBody>
      </p:sp>
      <p:sp>
        <p:nvSpPr>
          <p:cNvPr id="7" name="Titel 6"/>
          <p:cNvSpPr>
            <a:spLocks noGrp="1"/>
          </p:cNvSpPr>
          <p:nvPr>
            <p:ph type="title"/>
          </p:nvPr>
        </p:nvSpPr>
        <p:spPr>
          <a:xfrm>
            <a:off x="285182" y="271927"/>
            <a:ext cx="4172400" cy="344710"/>
          </a:xfrm>
        </p:spPr>
        <p:txBody>
          <a:bodyPr/>
          <a:lstStyle/>
          <a:p>
            <a:r>
              <a:rPr lang="en-GB" dirty="0"/>
              <a:t>Reuse</a:t>
            </a:r>
          </a:p>
        </p:txBody>
      </p:sp>
      <p:sp>
        <p:nvSpPr>
          <p:cNvPr id="5" name="Rechteck 4"/>
          <p:cNvSpPr/>
          <p:nvPr/>
        </p:nvSpPr>
        <p:spPr>
          <a:xfrm>
            <a:off x="1602896" y="905108"/>
            <a:ext cx="2895533" cy="1428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180000"/>
            <a:r>
              <a:rPr lang="en-GB" sz="1200" dirty="0">
                <a:solidFill>
                  <a:schemeClr val="tx1"/>
                </a:solidFill>
              </a:rPr>
              <a:t>CWS has delivered around             </a:t>
            </a:r>
            <a:r>
              <a:rPr lang="en-GB" b="1" dirty="0">
                <a:solidFill>
                  <a:schemeClr val="tx1"/>
                </a:solidFill>
              </a:rPr>
              <a:t>1 tonne </a:t>
            </a:r>
            <a:r>
              <a:rPr lang="en-GB" sz="1200" dirty="0">
                <a:solidFill>
                  <a:schemeClr val="tx1"/>
                </a:solidFill>
              </a:rPr>
              <a:t>of used workwear every year since 2005 to the </a:t>
            </a:r>
            <a:r>
              <a:rPr lang="en-GB" sz="1200" b="1" dirty="0">
                <a:solidFill>
                  <a:schemeClr val="tx1"/>
                </a:solidFill>
              </a:rPr>
              <a:t>Berlin-based fashion designer Daniel Kroh</a:t>
            </a:r>
            <a:r>
              <a:rPr lang="en-GB" sz="1200" dirty="0">
                <a:solidFill>
                  <a:schemeClr val="tx1"/>
                </a:solidFill>
              </a:rPr>
              <a:t> who creates his menswear from CWS workwear. </a:t>
            </a:r>
          </a:p>
        </p:txBody>
      </p:sp>
      <p:sp>
        <p:nvSpPr>
          <p:cNvPr id="10" name="Rechteck 9"/>
          <p:cNvSpPr/>
          <p:nvPr/>
        </p:nvSpPr>
        <p:spPr>
          <a:xfrm>
            <a:off x="1781254" y="868056"/>
            <a:ext cx="2861407" cy="1039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endParaRPr lang="en-GB" sz="1200" dirty="0">
              <a:solidFill>
                <a:schemeClr val="tx1"/>
              </a:solidFill>
            </a:endParaRPr>
          </a:p>
        </p:txBody>
      </p:sp>
      <p:sp>
        <p:nvSpPr>
          <p:cNvPr id="17" name="Rechteck 16"/>
          <p:cNvSpPr/>
          <p:nvPr/>
        </p:nvSpPr>
        <p:spPr>
          <a:xfrm>
            <a:off x="6307560" y="914977"/>
            <a:ext cx="2815771" cy="802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en-GB" sz="1200" dirty="0">
                <a:solidFill>
                  <a:schemeClr val="tx1"/>
                </a:solidFill>
              </a:rPr>
              <a:t>The lion’s share of the workwear goes to </a:t>
            </a:r>
            <a:r>
              <a:rPr lang="en-GB" sz="1200" b="1" dirty="0" smtClean="0">
                <a:solidFill>
                  <a:schemeClr val="tx1"/>
                </a:solidFill>
              </a:rPr>
              <a:t>resellers</a:t>
            </a:r>
            <a:r>
              <a:rPr lang="en-GB" sz="1200" dirty="0" smtClean="0">
                <a:solidFill>
                  <a:schemeClr val="tx1"/>
                </a:solidFill>
              </a:rPr>
              <a:t>. </a:t>
            </a:r>
            <a:r>
              <a:rPr lang="en-GB" sz="1200" dirty="0">
                <a:solidFill>
                  <a:schemeClr val="tx1"/>
                </a:solidFill>
              </a:rPr>
              <a:t>Workwear is made fit for use again and sold.</a:t>
            </a:r>
          </a:p>
        </p:txBody>
      </p:sp>
      <p:sp>
        <p:nvSpPr>
          <p:cNvPr id="11" name="Rechteck 10"/>
          <p:cNvSpPr/>
          <p:nvPr/>
        </p:nvSpPr>
        <p:spPr>
          <a:xfrm>
            <a:off x="4783565" y="3711680"/>
            <a:ext cx="2289898" cy="1231106"/>
          </a:xfrm>
          <a:prstGeom prst="rect">
            <a:avLst/>
          </a:prstGeom>
          <a:noFill/>
          <a:ln w="38100">
            <a:solidFill>
              <a:srgbClr val="F9E244"/>
            </a:solidFill>
          </a:ln>
        </p:spPr>
        <p:txBody>
          <a:bodyPr wrap="square">
            <a:spAutoFit/>
          </a:bodyPr>
          <a:lstStyle/>
          <a:p>
            <a:pPr algn="ctr"/>
            <a:endParaRPr lang="en-GB" sz="1400" dirty="0">
              <a:solidFill>
                <a:schemeClr val="bg1"/>
              </a:solidFill>
            </a:endParaRPr>
          </a:p>
          <a:p>
            <a:r>
              <a:rPr lang="en-GB" sz="2400" b="1" dirty="0"/>
              <a:t>55% </a:t>
            </a:r>
            <a:r>
              <a:rPr lang="en-GB" sz="1400" dirty="0"/>
              <a:t/>
            </a:r>
            <a:br>
              <a:rPr lang="en-GB" sz="1400" dirty="0"/>
            </a:br>
            <a:r>
              <a:rPr lang="en-GB" sz="1200" dirty="0"/>
              <a:t>reuse &amp; recycling </a:t>
            </a:r>
            <a:br>
              <a:rPr lang="en-GB" sz="1200" dirty="0"/>
            </a:br>
            <a:r>
              <a:rPr lang="en-GB" sz="1200" dirty="0"/>
              <a:t>of CWS workwear – </a:t>
            </a:r>
            <a:br>
              <a:rPr lang="en-GB" sz="1200" dirty="0"/>
            </a:br>
            <a:r>
              <a:rPr lang="en-GB" sz="1200" dirty="0"/>
              <a:t>and the trend is upwards.</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133" y="773465"/>
            <a:ext cx="1142141" cy="1413328"/>
          </a:xfrm>
          <a:prstGeom prst="ellipse">
            <a:avLst/>
          </a:prstGeom>
        </p:spPr>
      </p:pic>
      <p:grpSp>
        <p:nvGrpSpPr>
          <p:cNvPr id="16" name="Grupa 15"/>
          <p:cNvGrpSpPr/>
          <p:nvPr/>
        </p:nvGrpSpPr>
        <p:grpSpPr>
          <a:xfrm>
            <a:off x="8029903" y="4372303"/>
            <a:ext cx="714704" cy="676576"/>
            <a:chOff x="2389050" y="924656"/>
            <a:chExt cx="911656" cy="911656"/>
          </a:xfrm>
        </p:grpSpPr>
        <p:sp>
          <p:nvSpPr>
            <p:cNvPr id="14" name="Owal 13"/>
            <p:cNvSpPr/>
            <p:nvPr/>
          </p:nvSpPr>
          <p:spPr>
            <a:xfrm>
              <a:off x="2389050" y="924656"/>
              <a:ext cx="911656" cy="911656"/>
            </a:xfrm>
            <a:prstGeom prst="ellipse">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pic>
          <p:nvPicPr>
            <p:cNvPr id="9" name="Grafik 8"/>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2558593" y="1115624"/>
              <a:ext cx="572570" cy="512882"/>
            </a:xfrm>
            <a:prstGeom prst="rect">
              <a:avLst/>
            </a:prstGeom>
          </p:spPr>
        </p:pic>
      </p:grpSp>
      <p:cxnSp>
        <p:nvCxnSpPr>
          <p:cNvPr id="33" name="Łącznik prosty 32"/>
          <p:cNvCxnSpPr/>
          <p:nvPr/>
        </p:nvCxnSpPr>
        <p:spPr>
          <a:xfrm flipV="1">
            <a:off x="6054607" y="2710053"/>
            <a:ext cx="194659" cy="3"/>
          </a:xfrm>
          <a:prstGeom prst="line">
            <a:avLst/>
          </a:prstGeom>
          <a:ln w="28575">
            <a:solidFill>
              <a:srgbClr val="F9E244"/>
            </a:solidFill>
            <a:headEnd type="oval" w="lg" len="lg"/>
          </a:ln>
        </p:spPr>
        <p:style>
          <a:lnRef idx="1">
            <a:schemeClr val="accent1"/>
          </a:lnRef>
          <a:fillRef idx="0">
            <a:schemeClr val="accent1"/>
          </a:fillRef>
          <a:effectRef idx="0">
            <a:schemeClr val="accent1"/>
          </a:effectRef>
          <a:fontRef idx="minor">
            <a:schemeClr val="tx1"/>
          </a:fontRef>
        </p:style>
      </p:cxnSp>
      <p:cxnSp>
        <p:nvCxnSpPr>
          <p:cNvPr id="43" name="Łącznik prosty 42"/>
          <p:cNvCxnSpPr/>
          <p:nvPr/>
        </p:nvCxnSpPr>
        <p:spPr>
          <a:xfrm flipV="1">
            <a:off x="1469851" y="4449973"/>
            <a:ext cx="194659" cy="3"/>
          </a:xfrm>
          <a:prstGeom prst="line">
            <a:avLst/>
          </a:prstGeom>
          <a:ln w="28575">
            <a:solidFill>
              <a:srgbClr val="F9E244"/>
            </a:solidFill>
            <a:headEnd type="oval" w="lg" len="lg"/>
          </a:ln>
        </p:spPr>
        <p:style>
          <a:lnRef idx="1">
            <a:schemeClr val="accent1"/>
          </a:lnRef>
          <a:fillRef idx="0">
            <a:schemeClr val="accent1"/>
          </a:fillRef>
          <a:effectRef idx="0">
            <a:schemeClr val="accent1"/>
          </a:effectRef>
          <a:fontRef idx="minor">
            <a:schemeClr val="tx1"/>
          </a:fontRef>
        </p:style>
      </p:cxnSp>
      <p:cxnSp>
        <p:nvCxnSpPr>
          <p:cNvPr id="45" name="Łącznik prosty 44"/>
          <p:cNvCxnSpPr/>
          <p:nvPr/>
        </p:nvCxnSpPr>
        <p:spPr>
          <a:xfrm flipV="1">
            <a:off x="1463091" y="3125550"/>
            <a:ext cx="194659" cy="3"/>
          </a:xfrm>
          <a:prstGeom prst="line">
            <a:avLst/>
          </a:prstGeom>
          <a:ln w="28575">
            <a:solidFill>
              <a:srgbClr val="F9E244"/>
            </a:solidFill>
            <a:headEnd type="oval" w="lg" len="lg"/>
          </a:ln>
        </p:spPr>
        <p:style>
          <a:lnRef idx="1">
            <a:schemeClr val="accent1"/>
          </a:lnRef>
          <a:fillRef idx="0">
            <a:schemeClr val="accent1"/>
          </a:fillRef>
          <a:effectRef idx="0">
            <a:schemeClr val="accent1"/>
          </a:effectRef>
          <a:fontRef idx="minor">
            <a:schemeClr val="tx1"/>
          </a:fontRef>
        </p:style>
      </p:cxnSp>
      <p:cxnSp>
        <p:nvCxnSpPr>
          <p:cNvPr id="46" name="Łącznik prosty 45"/>
          <p:cNvCxnSpPr/>
          <p:nvPr/>
        </p:nvCxnSpPr>
        <p:spPr>
          <a:xfrm flipV="1">
            <a:off x="1463090" y="1420620"/>
            <a:ext cx="194659" cy="3"/>
          </a:xfrm>
          <a:prstGeom prst="line">
            <a:avLst/>
          </a:prstGeom>
          <a:ln w="28575">
            <a:solidFill>
              <a:srgbClr val="F9E244"/>
            </a:solidFill>
            <a:headEnd type="oval" w="lg" len="lg"/>
          </a:ln>
        </p:spPr>
        <p:style>
          <a:lnRef idx="1">
            <a:schemeClr val="accent1"/>
          </a:lnRef>
          <a:fillRef idx="0">
            <a:schemeClr val="accent1"/>
          </a:fillRef>
          <a:effectRef idx="0">
            <a:schemeClr val="accent1"/>
          </a:effectRef>
          <a:fontRef idx="minor">
            <a:schemeClr val="tx1"/>
          </a:fontRef>
        </p:style>
      </p:cxnSp>
      <p:cxnSp>
        <p:nvCxnSpPr>
          <p:cNvPr id="47" name="Łącznik prosty 46"/>
          <p:cNvCxnSpPr/>
          <p:nvPr/>
        </p:nvCxnSpPr>
        <p:spPr>
          <a:xfrm flipV="1">
            <a:off x="6033319" y="1347603"/>
            <a:ext cx="194659" cy="3"/>
          </a:xfrm>
          <a:prstGeom prst="line">
            <a:avLst/>
          </a:prstGeom>
          <a:ln w="28575">
            <a:solidFill>
              <a:srgbClr val="F9E244"/>
            </a:solidFill>
            <a:headEnd type="oval" w="lg" len="lg"/>
          </a:ln>
        </p:spPr>
        <p:style>
          <a:lnRef idx="1">
            <a:schemeClr val="accent1"/>
          </a:lnRef>
          <a:fillRef idx="0">
            <a:schemeClr val="accent1"/>
          </a:fillRef>
          <a:effectRef idx="0">
            <a:schemeClr val="accent1"/>
          </a:effectRef>
          <a:fontRef idx="minor">
            <a:schemeClr val="tx1"/>
          </a:fontRef>
        </p:style>
      </p:cxnSp>
      <p:pic>
        <p:nvPicPr>
          <p:cNvPr id="21" name="Grafik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6843" y="2306051"/>
            <a:ext cx="1085924" cy="13894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hteck 7"/>
          <p:cNvSpPr/>
          <p:nvPr/>
        </p:nvSpPr>
        <p:spPr>
          <a:xfrm>
            <a:off x="1749976" y="2442681"/>
            <a:ext cx="2503490" cy="1477328"/>
          </a:xfrm>
          <a:prstGeom prst="rect">
            <a:avLst/>
          </a:prstGeom>
        </p:spPr>
        <p:txBody>
          <a:bodyPr wrap="square">
            <a:spAutoFit/>
          </a:bodyPr>
          <a:lstStyle/>
          <a:p>
            <a:r>
              <a:rPr lang="en-GB" b="1" dirty="0"/>
              <a:t>1.8 tonnes </a:t>
            </a:r>
            <a:r>
              <a:rPr lang="en-GB" sz="1200" b="1" dirty="0"/>
              <a:t>of clothing donated monthly </a:t>
            </a:r>
            <a:r>
              <a:rPr lang="en-GB" sz="1200" dirty="0"/>
              <a:t>to the Caritas welfare association, trainees in need, senior citizens and children‘s homes, prison workshops, hostels for the homeless.</a:t>
            </a:r>
          </a:p>
        </p:txBody>
      </p:sp>
      <p:pic>
        <p:nvPicPr>
          <p:cNvPr id="25" name="Grafik 2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96069" y="3900470"/>
            <a:ext cx="1256267" cy="10405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echteck 12"/>
          <p:cNvSpPr/>
          <p:nvPr/>
        </p:nvSpPr>
        <p:spPr>
          <a:xfrm>
            <a:off x="6324601" y="2433290"/>
            <a:ext cx="2798730" cy="1015663"/>
          </a:xfrm>
          <a:prstGeom prst="rect">
            <a:avLst/>
          </a:prstGeom>
        </p:spPr>
        <p:txBody>
          <a:bodyPr wrap="square">
            <a:spAutoFit/>
          </a:bodyPr>
          <a:lstStyle/>
          <a:p>
            <a:r>
              <a:rPr lang="en-GB" sz="1200" dirty="0"/>
              <a:t>CWS is main partner in the </a:t>
            </a:r>
            <a:r>
              <a:rPr lang="en-GB" sz="1200" b="1" dirty="0"/>
              <a:t>wear2wear</a:t>
            </a:r>
            <a:r>
              <a:rPr lang="en-GB" sz="1200" b="1" baseline="30000" dirty="0"/>
              <a:t>TM </a:t>
            </a:r>
            <a:r>
              <a:rPr lang="en-GB" sz="1200" dirty="0"/>
              <a:t>industrial partnership. Objective: to close the textile cycle for the future by using recyclable materials.</a:t>
            </a:r>
          </a:p>
        </p:txBody>
      </p:sp>
      <p:pic>
        <p:nvPicPr>
          <p:cNvPr id="15" name="Grafik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41658" y="773465"/>
            <a:ext cx="1006382" cy="134555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405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305269" y="3605048"/>
            <a:ext cx="4336995" cy="1429407"/>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pic>
        <p:nvPicPr>
          <p:cNvPr id="14" name="Bildplatzhalter 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642264" y="511467"/>
            <a:ext cx="3101283" cy="3578403"/>
          </a:xfrm>
          <a:prstGeom prst="rect">
            <a:avLst/>
          </a:prstGeom>
        </p:spPr>
      </p:pic>
      <p:graphicFrame>
        <p:nvGraphicFramePr>
          <p:cNvPr id="7" name="Objekt 6" hidden="1">
            <a:extLst>
              <a:ext uri="{FF2B5EF4-FFF2-40B4-BE49-F238E27FC236}">
                <a16:creationId xmlns:a16="http://schemas.microsoft.com/office/drawing/2014/main" id="{C0696CD8-E8E5-4CB0-A99C-1F52FB01E02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2" name="think-cell Folie" r:id="rId6" imgW="270" imgH="270" progId="TCLayout.ActiveDocument.1">
                  <p:embed/>
                </p:oleObj>
              </mc:Choice>
              <mc:Fallback>
                <p:oleObj name="think-cell Folie" r:id="rId6" imgW="270" imgH="270" progId="TCLayout.ActiveDocument.1">
                  <p:embed/>
                  <p:pic>
                    <p:nvPicPr>
                      <p:cNvPr id="7" name="Objekt 6" hidden="1">
                        <a:extLst>
                          <a:ext uri="{FF2B5EF4-FFF2-40B4-BE49-F238E27FC236}">
                            <a16:creationId xmlns:a16="http://schemas.microsoft.com/office/drawing/2014/main" id="{C0696CD8-E8E5-4CB0-A99C-1F52FB01E02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platzhalter 3">
            <a:extLst>
              <a:ext uri="{FF2B5EF4-FFF2-40B4-BE49-F238E27FC236}">
                <a16:creationId xmlns:a16="http://schemas.microsoft.com/office/drawing/2014/main" id="{37033208-77D0-4BDF-82AB-F0C3242961D9}"/>
              </a:ext>
            </a:extLst>
          </p:cNvPr>
          <p:cNvSpPr>
            <a:spLocks noGrp="1"/>
          </p:cNvSpPr>
          <p:nvPr>
            <p:ph type="body" sz="quarter" idx="11"/>
          </p:nvPr>
        </p:nvSpPr>
        <p:spPr/>
        <p:txBody>
          <a:bodyPr/>
          <a:lstStyle/>
          <a:p>
            <a:r>
              <a:rPr lang="en-GB" dirty="0"/>
              <a:t>Overview</a:t>
            </a:r>
          </a:p>
        </p:txBody>
      </p:sp>
      <p:sp>
        <p:nvSpPr>
          <p:cNvPr id="2" name="Titel 1">
            <a:extLst>
              <a:ext uri="{FF2B5EF4-FFF2-40B4-BE49-F238E27FC236}">
                <a16:creationId xmlns:a16="http://schemas.microsoft.com/office/drawing/2014/main" id="{6AFA78FA-6894-41F8-BC9D-F041C61D39E1}"/>
              </a:ext>
            </a:extLst>
          </p:cNvPr>
          <p:cNvSpPr>
            <a:spLocks noGrp="1"/>
          </p:cNvSpPr>
          <p:nvPr>
            <p:ph type="title"/>
          </p:nvPr>
        </p:nvSpPr>
        <p:spPr/>
        <p:txBody>
          <a:bodyPr/>
          <a:lstStyle/>
          <a:p>
            <a:r>
              <a:rPr lang="en-GB" dirty="0"/>
              <a:t>Sustainable materials</a:t>
            </a:r>
          </a:p>
        </p:txBody>
      </p:sp>
      <p:sp>
        <p:nvSpPr>
          <p:cNvPr id="9" name="Textfeld 8"/>
          <p:cNvSpPr txBox="1"/>
          <p:nvPr/>
        </p:nvSpPr>
        <p:spPr>
          <a:xfrm>
            <a:off x="305269" y="1182362"/>
            <a:ext cx="4784697" cy="2154436"/>
          </a:xfrm>
          <a:prstGeom prst="rect">
            <a:avLst/>
          </a:prstGeom>
          <a:noFill/>
        </p:spPr>
        <p:txBody>
          <a:bodyPr wrap="square" lIns="0" tIns="0" rIns="0" bIns="0" rtlCol="0">
            <a:spAutoFit/>
          </a:bodyPr>
          <a:lstStyle/>
          <a:p>
            <a:r>
              <a:rPr lang="en-GB" sz="2800" b="1" dirty="0"/>
              <a:t>Our objective: </a:t>
            </a:r>
            <a:r>
              <a:rPr lang="en-GB" sz="3500" b="1" dirty="0"/>
              <a:t/>
            </a:r>
            <a:br>
              <a:rPr lang="en-GB" sz="3500" b="1" dirty="0"/>
            </a:br>
            <a:r>
              <a:rPr lang="en-GB" sz="2800" b="1" dirty="0"/>
              <a:t>“By 2024 we aim to </a:t>
            </a:r>
            <a:br>
              <a:rPr lang="en-GB" sz="2800" b="1" dirty="0"/>
            </a:br>
            <a:r>
              <a:rPr lang="en-GB" sz="2800" b="1" dirty="0"/>
              <a:t>ensure that 90% of the products we use in new business are sustainable”</a:t>
            </a:r>
          </a:p>
        </p:txBody>
      </p:sp>
      <p:pic>
        <p:nvPicPr>
          <p:cNvPr id="10" name="Grafik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05415" y="1566416"/>
            <a:ext cx="448345" cy="510381"/>
          </a:xfrm>
          <a:prstGeom prst="rect">
            <a:avLst/>
          </a:prstGeom>
        </p:spPr>
      </p:pic>
      <p:pic>
        <p:nvPicPr>
          <p:cNvPr id="11" name="Grafik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62217" y="1650533"/>
            <a:ext cx="468688" cy="426264"/>
          </a:xfrm>
          <a:prstGeom prst="rect">
            <a:avLst/>
          </a:prstGeom>
        </p:spPr>
      </p:pic>
      <p:pic>
        <p:nvPicPr>
          <p:cNvPr id="12" name="Grafik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9629" y="2205661"/>
            <a:ext cx="1041581" cy="401054"/>
          </a:xfrm>
          <a:prstGeom prst="rect">
            <a:avLst/>
          </a:prstGeom>
        </p:spPr>
      </p:pic>
      <p:pic>
        <p:nvPicPr>
          <p:cNvPr id="13" name="Grafik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18562" y="2695810"/>
            <a:ext cx="856527" cy="209302"/>
          </a:xfrm>
          <a:prstGeom prst="rect">
            <a:avLst/>
          </a:prstGeom>
        </p:spPr>
      </p:pic>
      <p:sp>
        <p:nvSpPr>
          <p:cNvPr id="16" name="Owal 15"/>
          <p:cNvSpPr/>
          <p:nvPr/>
        </p:nvSpPr>
        <p:spPr>
          <a:xfrm>
            <a:off x="8054750" y="4262263"/>
            <a:ext cx="704418" cy="695410"/>
          </a:xfrm>
          <a:prstGeom prst="ellipse">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pic>
        <p:nvPicPr>
          <p:cNvPr id="6" name="Grafik 5" descr="Erdkugel Afrika und Europa">
            <a:extLst>
              <a:ext uri="{FF2B5EF4-FFF2-40B4-BE49-F238E27FC236}">
                <a16:creationId xmlns:a16="http://schemas.microsoft.com/office/drawing/2014/main" id="{1131440C-FF67-4B14-A9FF-2215C9DEB21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8124948" y="4319793"/>
            <a:ext cx="580354" cy="580350"/>
          </a:xfrm>
          <a:prstGeom prst="rect">
            <a:avLst/>
          </a:prstGeom>
        </p:spPr>
      </p:pic>
      <p:sp>
        <p:nvSpPr>
          <p:cNvPr id="8" name="Textfeld 7"/>
          <p:cNvSpPr txBox="1"/>
          <p:nvPr/>
        </p:nvSpPr>
        <p:spPr>
          <a:xfrm>
            <a:off x="410370" y="3731174"/>
            <a:ext cx="4109077" cy="1231106"/>
          </a:xfrm>
          <a:prstGeom prst="rect">
            <a:avLst/>
          </a:prstGeom>
          <a:noFill/>
        </p:spPr>
        <p:txBody>
          <a:bodyPr wrap="square" lIns="0" tIns="0" rIns="0" bIns="0" rtlCol="0">
            <a:spAutoFit/>
          </a:bodyPr>
          <a:lstStyle/>
          <a:p>
            <a:r>
              <a:rPr lang="en-GB" sz="1600" b="1" dirty="0"/>
              <a:t>CWS already has 2 million items of sustainable workwear in circulation: </a:t>
            </a:r>
          </a:p>
          <a:p>
            <a:r>
              <a:rPr lang="en-GB" sz="1600" dirty="0"/>
              <a:t>Workwear with Fairtrade cotton, recycled polyester, sustainable viscose (e.g. Tencel), organic cotton.</a:t>
            </a:r>
          </a:p>
        </p:txBody>
      </p:sp>
    </p:spTree>
    <p:extLst>
      <p:ext uri="{BB962C8B-B14F-4D97-AF65-F5344CB8AC3E}">
        <p14:creationId xmlns:p14="http://schemas.microsoft.com/office/powerpoint/2010/main" val="217215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696CD8-E8E5-4CB0-A99C-1F52FB01E02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6"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C0696CD8-E8E5-4CB0-A99C-1F52FB01E0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platzhalter 3">
            <a:extLst>
              <a:ext uri="{FF2B5EF4-FFF2-40B4-BE49-F238E27FC236}">
                <a16:creationId xmlns:a16="http://schemas.microsoft.com/office/drawing/2014/main" id="{37033208-77D0-4BDF-82AB-F0C3242961D9}"/>
              </a:ext>
            </a:extLst>
          </p:cNvPr>
          <p:cNvSpPr>
            <a:spLocks noGrp="1"/>
          </p:cNvSpPr>
          <p:nvPr>
            <p:ph type="body" sz="quarter" idx="11"/>
          </p:nvPr>
        </p:nvSpPr>
        <p:spPr/>
        <p:txBody>
          <a:bodyPr/>
          <a:lstStyle/>
          <a:p>
            <a:r>
              <a:rPr lang="en-GB" dirty="0"/>
              <a:t>Production</a:t>
            </a:r>
          </a:p>
        </p:txBody>
      </p:sp>
      <p:sp>
        <p:nvSpPr>
          <p:cNvPr id="2" name="Titel 1">
            <a:extLst>
              <a:ext uri="{FF2B5EF4-FFF2-40B4-BE49-F238E27FC236}">
                <a16:creationId xmlns:a16="http://schemas.microsoft.com/office/drawing/2014/main" id="{6AFA78FA-6894-41F8-BC9D-F041C61D39E1}"/>
              </a:ext>
            </a:extLst>
          </p:cNvPr>
          <p:cNvSpPr>
            <a:spLocks noGrp="1"/>
          </p:cNvSpPr>
          <p:nvPr>
            <p:ph type="title"/>
          </p:nvPr>
        </p:nvSpPr>
        <p:spPr/>
        <p:txBody>
          <a:bodyPr/>
          <a:lstStyle/>
          <a:p>
            <a:r>
              <a:rPr lang="en-GB" dirty="0"/>
              <a:t>Sustainable materials</a:t>
            </a:r>
          </a:p>
        </p:txBody>
      </p:sp>
      <p:pic>
        <p:nvPicPr>
          <p:cNvPr id="3" name="Grafik 2"/>
          <p:cNvPicPr>
            <a:picLocks noChangeAspect="1"/>
          </p:cNvPicPr>
          <p:nvPr/>
        </p:nvPicPr>
        <p:blipFill rotWithShape="1">
          <a:blip r:embed="rId7" cstate="screen">
            <a:extLst>
              <a:ext uri="{28A0092B-C50C-407E-A947-70E740481C1C}">
                <a14:useLocalDpi xmlns:a14="http://schemas.microsoft.com/office/drawing/2010/main"/>
              </a:ext>
            </a:extLst>
          </a:blip>
          <a:srcRect b="-3"/>
          <a:stretch/>
        </p:blipFill>
        <p:spPr>
          <a:xfrm>
            <a:off x="6977278" y="1183549"/>
            <a:ext cx="1910783" cy="2674780"/>
          </a:xfrm>
          <a:prstGeom prst="rect">
            <a:avLst/>
          </a:prstGeom>
        </p:spPr>
      </p:pic>
      <p:sp>
        <p:nvSpPr>
          <p:cNvPr id="8" name="Textfeld 7"/>
          <p:cNvSpPr txBox="1"/>
          <p:nvPr/>
        </p:nvSpPr>
        <p:spPr>
          <a:xfrm>
            <a:off x="6977278" y="3346682"/>
            <a:ext cx="1923343" cy="507831"/>
          </a:xfrm>
          <a:prstGeom prst="rect">
            <a:avLst/>
          </a:prstGeom>
          <a:solidFill>
            <a:srgbClr val="F9E244"/>
          </a:solidFill>
        </p:spPr>
        <p:txBody>
          <a:bodyPr wrap="square" lIns="0" tIns="0" rIns="0" bIns="0" rtlCol="0">
            <a:spAutoFit/>
          </a:bodyPr>
          <a:lstStyle/>
          <a:p>
            <a:pPr algn="l"/>
            <a:r>
              <a:rPr lang="en-GB" sz="1100" b="1" dirty="0"/>
              <a:t>Fairtrade award for CWS customers with Fairtrade workwear</a:t>
            </a:r>
          </a:p>
        </p:txBody>
      </p:sp>
      <p:sp>
        <p:nvSpPr>
          <p:cNvPr id="10" name="Textplatzhalter 9"/>
          <p:cNvSpPr>
            <a:spLocks noGrp="1"/>
          </p:cNvSpPr>
          <p:nvPr>
            <p:ph type="body" sz="quarter" idx="12"/>
          </p:nvPr>
        </p:nvSpPr>
        <p:spPr>
          <a:xfrm>
            <a:off x="2249260" y="3311911"/>
            <a:ext cx="4023518" cy="661720"/>
          </a:xfrm>
        </p:spPr>
        <p:txBody>
          <a:bodyPr/>
          <a:lstStyle/>
          <a:p>
            <a:r>
              <a:rPr lang="en-GB" b="1" dirty="0"/>
              <a:t>Our recycled polyester consists of</a:t>
            </a:r>
          </a:p>
          <a:p>
            <a:pPr marL="171450" lvl="1" indent="-171450" defTabSz="457200">
              <a:spcBef>
                <a:spcPts val="0"/>
              </a:spcBef>
              <a:spcAft>
                <a:spcPts val="0"/>
              </a:spcAft>
              <a:buClr>
                <a:srgbClr val="ACD800"/>
              </a:buClr>
              <a:buFont typeface="Wingdings" panose="05000000000000000000" pitchFamily="2" charset="2"/>
              <a:buChar char="ü"/>
            </a:pPr>
            <a:r>
              <a:rPr lang="en-GB" sz="1100" dirty="0"/>
              <a:t>PET bottles </a:t>
            </a:r>
          </a:p>
          <a:p>
            <a:pPr marL="171450" lvl="1" indent="-171450" defTabSz="457200">
              <a:spcBef>
                <a:spcPts val="0"/>
              </a:spcBef>
              <a:spcAft>
                <a:spcPts val="0"/>
              </a:spcAft>
              <a:buClr>
                <a:srgbClr val="ACD800"/>
              </a:buClr>
              <a:buFont typeface="Wingdings" panose="05000000000000000000" pitchFamily="2" charset="2"/>
              <a:buChar char="ü"/>
            </a:pPr>
            <a:r>
              <a:rPr lang="en-GB" sz="1100" dirty="0"/>
              <a:t>Industrial waste plastics</a:t>
            </a:r>
          </a:p>
        </p:txBody>
      </p:sp>
      <p:pic>
        <p:nvPicPr>
          <p:cNvPr id="15" name="Grafik 1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49647" y="1292615"/>
            <a:ext cx="1655256" cy="1538263"/>
          </a:xfrm>
          <a:prstGeom prst="rect">
            <a:avLst/>
          </a:prstGeom>
        </p:spPr>
      </p:pic>
      <p:sp>
        <p:nvSpPr>
          <p:cNvPr id="11" name="Rechteck 10"/>
          <p:cNvSpPr/>
          <p:nvPr/>
        </p:nvSpPr>
        <p:spPr>
          <a:xfrm>
            <a:off x="2115447" y="1176888"/>
            <a:ext cx="4630034" cy="1431161"/>
          </a:xfrm>
          <a:prstGeom prst="rect">
            <a:avLst/>
          </a:prstGeom>
        </p:spPr>
        <p:txBody>
          <a:bodyPr wrap="square">
            <a:spAutoFit/>
          </a:bodyPr>
          <a:lstStyle/>
          <a:p>
            <a:r>
              <a:rPr lang="en-GB" sz="1600" b="1" dirty="0"/>
              <a:t>Guaranteed minimum price for Fairtrade farmers and sustainable cotton production. </a:t>
            </a:r>
          </a:p>
          <a:p>
            <a:r>
              <a:rPr lang="en-GB" sz="1100" dirty="0"/>
              <a:t> </a:t>
            </a:r>
            <a:r>
              <a:rPr lang="en-GB" sz="1100" b="1" dirty="0"/>
              <a:t>+</a:t>
            </a:r>
          </a:p>
          <a:p>
            <a:r>
              <a:rPr lang="en-GB" sz="1100" dirty="0"/>
              <a:t>Bonus for farmers for participation in collaborative projects</a:t>
            </a:r>
          </a:p>
          <a:p>
            <a:pPr marL="171450" indent="-171450">
              <a:buClr>
                <a:srgbClr val="ACD800"/>
              </a:buClr>
              <a:buFont typeface="Wingdings" panose="05000000000000000000" pitchFamily="2" charset="2"/>
              <a:buChar char="ü"/>
            </a:pPr>
            <a:r>
              <a:rPr lang="en-GB" sz="1100" dirty="0"/>
              <a:t>No exploitative child labour, no forced labour </a:t>
            </a:r>
          </a:p>
          <a:p>
            <a:pPr marL="171450" indent="-171450">
              <a:buClr>
                <a:srgbClr val="ACD800"/>
              </a:buClr>
              <a:buFont typeface="Wingdings" panose="05000000000000000000" pitchFamily="2" charset="2"/>
              <a:buChar char="ü"/>
            </a:pPr>
            <a:r>
              <a:rPr lang="en-GB" sz="1100" dirty="0"/>
              <a:t>No hazardous chemicals or genetically engineered seeds</a:t>
            </a:r>
          </a:p>
          <a:p>
            <a:pPr marL="171450" indent="-171450">
              <a:buClr>
                <a:srgbClr val="ACD800"/>
              </a:buClr>
              <a:buFont typeface="Wingdings" panose="05000000000000000000" pitchFamily="2" charset="2"/>
              <a:buChar char="ü"/>
            </a:pPr>
            <a:r>
              <a:rPr lang="en-GB" sz="1100" dirty="0"/>
              <a:t>Water-saving cultivation</a:t>
            </a:r>
          </a:p>
        </p:txBody>
      </p:sp>
      <p:pic>
        <p:nvPicPr>
          <p:cNvPr id="22" name="Grafik 2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49647" y="3298533"/>
            <a:ext cx="1667816" cy="1480880"/>
          </a:xfrm>
          <a:prstGeom prst="rect">
            <a:avLst/>
          </a:prstGeom>
        </p:spPr>
      </p:pic>
      <p:grpSp>
        <p:nvGrpSpPr>
          <p:cNvPr id="5" name="Grupa 4"/>
          <p:cNvGrpSpPr/>
          <p:nvPr/>
        </p:nvGrpSpPr>
        <p:grpSpPr>
          <a:xfrm>
            <a:off x="2279245" y="3973631"/>
            <a:ext cx="2241955" cy="902851"/>
            <a:chOff x="229508" y="4449292"/>
            <a:chExt cx="2181569" cy="677969"/>
          </a:xfrm>
        </p:grpSpPr>
        <p:pic>
          <p:nvPicPr>
            <p:cNvPr id="23" name="Picture 6" descr="https://staging04.kps-kommunikation.de/cws/images/repreve_01.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29508" y="4517527"/>
              <a:ext cx="406370" cy="542954"/>
            </a:xfrm>
            <a:prstGeom prst="rect">
              <a:avLst/>
            </a:prstGeom>
            <a:noFill/>
            <a:extLst>
              <a:ext uri="{909E8E84-426E-40DD-AFC4-6F175D3DCCD1}">
                <a14:hiddenFill xmlns:a14="http://schemas.microsoft.com/office/drawing/2010/main">
                  <a:solidFill>
                    <a:srgbClr val="FFFFFF"/>
                  </a:solidFill>
                </a14:hiddenFill>
              </a:ext>
            </a:extLst>
          </p:spPr>
        </p:pic>
        <p:sp>
          <p:nvSpPr>
            <p:cNvPr id="24" name="Pfeil nach rechts 23"/>
            <p:cNvSpPr/>
            <p:nvPr/>
          </p:nvSpPr>
          <p:spPr>
            <a:xfrm>
              <a:off x="683179" y="4698000"/>
              <a:ext cx="291590" cy="157779"/>
            </a:xfrm>
            <a:prstGeom prst="rightArrow">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endParaRPr lang="en-GB" sz="1600" dirty="0"/>
            </a:p>
          </p:txBody>
        </p:sp>
        <p:pic>
          <p:nvPicPr>
            <p:cNvPr id="25" name="Picture 9" descr="https://staging04.kps-kommunikation.de/cws/images/repreve_02.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4562" y="4567769"/>
              <a:ext cx="692062" cy="460545"/>
            </a:xfrm>
            <a:prstGeom prst="rect">
              <a:avLst/>
            </a:prstGeom>
            <a:noFill/>
            <a:extLst>
              <a:ext uri="{909E8E84-426E-40DD-AFC4-6F175D3DCCD1}">
                <a14:hiddenFill xmlns:a14="http://schemas.microsoft.com/office/drawing/2010/main">
                  <a:solidFill>
                    <a:srgbClr val="FFFFFF"/>
                  </a:solidFill>
                </a14:hiddenFill>
              </a:ext>
            </a:extLst>
          </p:spPr>
        </p:pic>
        <p:sp>
          <p:nvSpPr>
            <p:cNvPr id="26" name="Pfeil nach rechts 25"/>
            <p:cNvSpPr/>
            <p:nvPr/>
          </p:nvSpPr>
          <p:spPr>
            <a:xfrm>
              <a:off x="1676407" y="4703258"/>
              <a:ext cx="291590" cy="157779"/>
            </a:xfrm>
            <a:prstGeom prst="rightArrow">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endParaRPr lang="en-GB" sz="1600" dirty="0"/>
            </a:p>
          </p:txBody>
        </p:sp>
        <p:pic>
          <p:nvPicPr>
            <p:cNvPr id="27" name="Picture 11" descr="https://staging04.kps-kommunikation.de/cws/images/repreve_03.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32212" y="4449292"/>
              <a:ext cx="378865" cy="67796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Owal 13"/>
          <p:cNvSpPr/>
          <p:nvPr/>
        </p:nvSpPr>
        <p:spPr>
          <a:xfrm>
            <a:off x="7945819" y="4315910"/>
            <a:ext cx="672957" cy="676504"/>
          </a:xfrm>
          <a:prstGeom prst="ellipse">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pic>
        <p:nvPicPr>
          <p:cNvPr id="6" name="Grafik 5" descr="Erdkugel Afrika und Europa">
            <a:extLst>
              <a:ext uri="{FF2B5EF4-FFF2-40B4-BE49-F238E27FC236}">
                <a16:creationId xmlns:a16="http://schemas.microsoft.com/office/drawing/2014/main" id="{1131440C-FF67-4B14-A9FF-2215C9DEB21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8008882" y="4378971"/>
            <a:ext cx="546832" cy="546832"/>
          </a:xfrm>
          <a:prstGeom prst="rect">
            <a:avLst/>
          </a:prstGeom>
        </p:spPr>
      </p:pic>
      <p:sp>
        <p:nvSpPr>
          <p:cNvPr id="9" name="Rechteck 8"/>
          <p:cNvSpPr/>
          <p:nvPr/>
        </p:nvSpPr>
        <p:spPr>
          <a:xfrm>
            <a:off x="349647" y="2830878"/>
            <a:ext cx="5998601" cy="237434"/>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sp>
        <p:nvSpPr>
          <p:cNvPr id="20" name="Rechteck 19"/>
          <p:cNvSpPr/>
          <p:nvPr/>
        </p:nvSpPr>
        <p:spPr>
          <a:xfrm>
            <a:off x="344391" y="4780543"/>
            <a:ext cx="6003857" cy="242469"/>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sp>
        <p:nvSpPr>
          <p:cNvPr id="12" name="Textfeld 11"/>
          <p:cNvSpPr txBox="1"/>
          <p:nvPr/>
        </p:nvSpPr>
        <p:spPr>
          <a:xfrm>
            <a:off x="344391" y="2835567"/>
            <a:ext cx="5928387" cy="184666"/>
          </a:xfrm>
          <a:prstGeom prst="rect">
            <a:avLst/>
          </a:prstGeom>
          <a:noFill/>
        </p:spPr>
        <p:txBody>
          <a:bodyPr wrap="square" lIns="0" tIns="0" rIns="0" bIns="0" rtlCol="0">
            <a:spAutoFit/>
          </a:bodyPr>
          <a:lstStyle/>
          <a:p>
            <a:pPr algn="l"/>
            <a:r>
              <a:rPr lang="en-GB" sz="1200" b="1" dirty="0"/>
              <a:t>Over 1 m items with Fairtrade cotton in circulation since 2016. We are pioneers</a:t>
            </a:r>
            <a:r>
              <a:rPr lang="en-GB" sz="1200" dirty="0"/>
              <a:t>.</a:t>
            </a:r>
          </a:p>
        </p:txBody>
      </p:sp>
      <p:sp>
        <p:nvSpPr>
          <p:cNvPr id="28" name="Textfeld 27"/>
          <p:cNvSpPr txBox="1"/>
          <p:nvPr/>
        </p:nvSpPr>
        <p:spPr>
          <a:xfrm>
            <a:off x="344391" y="4794561"/>
            <a:ext cx="6072172" cy="183033"/>
          </a:xfrm>
          <a:prstGeom prst="rect">
            <a:avLst/>
          </a:prstGeom>
          <a:noFill/>
        </p:spPr>
        <p:txBody>
          <a:bodyPr wrap="square" lIns="0" tIns="0" rIns="0" bIns="0" rtlCol="0">
            <a:spAutoFit/>
          </a:bodyPr>
          <a:lstStyle/>
          <a:p>
            <a:pPr algn="l"/>
            <a:r>
              <a:rPr lang="en-GB" sz="1200" b="1" dirty="0"/>
              <a:t>More than 207 tonnes of recycled polyester processed in 2020. </a:t>
            </a:r>
          </a:p>
        </p:txBody>
      </p:sp>
    </p:spTree>
    <p:extLst>
      <p:ext uri="{BB962C8B-B14F-4D97-AF65-F5344CB8AC3E}">
        <p14:creationId xmlns:p14="http://schemas.microsoft.com/office/powerpoint/2010/main" val="176911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0812" y="301943"/>
            <a:ext cx="4225488" cy="2511457"/>
          </a:xfrm>
        </p:spPr>
        <p:txBody>
          <a:bodyPr/>
          <a:lstStyle/>
          <a:p>
            <a:r>
              <a:rPr lang="en-GB" sz="6800" dirty="0"/>
              <a:t>Laundries </a:t>
            </a:r>
            <a:br>
              <a:rPr lang="en-GB" sz="6800" dirty="0"/>
            </a:br>
            <a:r>
              <a:rPr lang="en-GB" sz="6800" dirty="0"/>
              <a:t>&amp; </a:t>
            </a:r>
            <a:br>
              <a:rPr lang="en-GB" sz="6800" dirty="0"/>
            </a:br>
            <a:r>
              <a:rPr lang="en-GB" sz="6800" dirty="0"/>
              <a:t>logistics</a:t>
            </a:r>
          </a:p>
        </p:txBody>
      </p:sp>
      <p:sp>
        <p:nvSpPr>
          <p:cNvPr id="2" name="Bildplatzhalter 1"/>
          <p:cNvSpPr>
            <a:spLocks noGrp="1"/>
          </p:cNvSpPr>
          <p:nvPr>
            <p:ph type="pic" sz="quarter" idx="10"/>
          </p:nvPr>
        </p:nvSpPr>
        <p:spPr/>
      </p:sp>
      <p:pic>
        <p:nvPicPr>
          <p:cNvPr id="5" name="Bildplatzhalter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686300" y="0"/>
            <a:ext cx="4457700" cy="5143500"/>
          </a:xfrm>
          <a:custGeom>
            <a:avLst/>
            <a:gdLst>
              <a:gd name="connsiteX0" fmla="*/ 0 w 4457700"/>
              <a:gd name="connsiteY0" fmla="*/ 0 h 5143500"/>
              <a:gd name="connsiteX1" fmla="*/ 4457700 w 4457700"/>
              <a:gd name="connsiteY1" fmla="*/ 0 h 5143500"/>
              <a:gd name="connsiteX2" fmla="*/ 4457700 w 4457700"/>
              <a:gd name="connsiteY2" fmla="*/ 299844 h 5143500"/>
              <a:gd name="connsiteX3" fmla="*/ 4148100 w 4457700"/>
              <a:gd name="connsiteY3" fmla="*/ 299844 h 5143500"/>
              <a:gd name="connsiteX4" fmla="*/ 4148100 w 4457700"/>
              <a:gd name="connsiteY4" fmla="*/ 2466591 h 5143500"/>
              <a:gd name="connsiteX5" fmla="*/ 4457700 w 4457700"/>
              <a:gd name="connsiteY5" fmla="*/ 2466591 h 5143500"/>
              <a:gd name="connsiteX6" fmla="*/ 4457700 w 4457700"/>
              <a:gd name="connsiteY6" fmla="*/ 5143500 h 5143500"/>
              <a:gd name="connsiteX7" fmla="*/ 0 w 44577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0" h="5143500">
                <a:moveTo>
                  <a:pt x="0" y="0"/>
                </a:moveTo>
                <a:lnTo>
                  <a:pt x="4457700" y="0"/>
                </a:lnTo>
                <a:lnTo>
                  <a:pt x="4457700" y="299844"/>
                </a:lnTo>
                <a:lnTo>
                  <a:pt x="4148100" y="299844"/>
                </a:lnTo>
                <a:lnTo>
                  <a:pt x="4148100" y="2466591"/>
                </a:lnTo>
                <a:lnTo>
                  <a:pt x="4457700" y="2466591"/>
                </a:lnTo>
                <a:lnTo>
                  <a:pt x="4457700" y="5143500"/>
                </a:lnTo>
                <a:lnTo>
                  <a:pt x="0" y="5143500"/>
                </a:lnTo>
                <a:close/>
              </a:path>
            </a:pathLst>
          </a:custGeom>
          <a:solidFill>
            <a:schemeClr val="bg1">
              <a:lumMod val="95000"/>
            </a:schemeClr>
          </a:solidFill>
          <a:ln>
            <a:noFill/>
          </a:ln>
        </p:spPr>
      </p:pic>
    </p:spTree>
    <p:extLst>
      <p:ext uri="{BB962C8B-B14F-4D97-AF65-F5344CB8AC3E}">
        <p14:creationId xmlns:p14="http://schemas.microsoft.com/office/powerpoint/2010/main" val="304194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colorTemperature colorTemp="11199"/>
                    </a14:imgEffect>
                    <a14:imgEffect>
                      <a14:saturation sat="400000"/>
                    </a14:imgEffect>
                    <a14:imgEffect>
                      <a14:brightnessContrast bright="13000"/>
                    </a14:imgEffect>
                  </a14:imgLayer>
                </a14:imgProps>
              </a:ext>
              <a:ext uri="{28A0092B-C50C-407E-A947-70E740481C1C}">
                <a14:useLocalDpi xmlns:a14="http://schemas.microsoft.com/office/drawing/2010/main"/>
              </a:ext>
            </a:extLst>
          </a:blip>
          <a:stretch>
            <a:fillRect/>
          </a:stretch>
        </p:blipFill>
        <p:spPr>
          <a:xfrm>
            <a:off x="0" y="-88920"/>
            <a:ext cx="9182766" cy="5232420"/>
          </a:xfrm>
          <a:prstGeom prst="rect">
            <a:avLst/>
          </a:prstGeom>
        </p:spPr>
      </p:pic>
      <p:sp>
        <p:nvSpPr>
          <p:cNvPr id="4" name="Textplatzhalter 3"/>
          <p:cNvSpPr>
            <a:spLocks noGrp="1"/>
          </p:cNvSpPr>
          <p:nvPr>
            <p:ph type="body" sz="quarter" idx="12"/>
          </p:nvPr>
        </p:nvSpPr>
        <p:spPr>
          <a:xfrm>
            <a:off x="292569" y="553414"/>
            <a:ext cx="8489482" cy="2215991"/>
          </a:xfrm>
        </p:spPr>
        <p:txBody>
          <a:bodyPr/>
          <a:lstStyle/>
          <a:p>
            <a:r>
              <a:rPr lang="en-GB" sz="4800" dirty="0">
                <a:latin typeface="Arial Black" panose="020B0A04020102020204" pitchFamily="34" charset="0"/>
              </a:rPr>
              <a:t>“Over the past 20 years we have optimised our CO</a:t>
            </a:r>
            <a:r>
              <a:rPr lang="en-GB" sz="4800" baseline="-25000" dirty="0">
                <a:latin typeface="Arial Black" panose="020B0A04020102020204" pitchFamily="34" charset="0"/>
              </a:rPr>
              <a:t>2 </a:t>
            </a:r>
            <a:r>
              <a:rPr lang="en-GB" sz="4800" dirty="0">
                <a:latin typeface="Arial Black" panose="020B0A04020102020204" pitchFamily="34" charset="0"/>
              </a:rPr>
              <a:t>efficiency by 60%”* </a:t>
            </a:r>
          </a:p>
        </p:txBody>
      </p:sp>
      <p:sp>
        <p:nvSpPr>
          <p:cNvPr id="5" name="Textfeld 4"/>
          <p:cNvSpPr txBox="1"/>
          <p:nvPr/>
        </p:nvSpPr>
        <p:spPr>
          <a:xfrm>
            <a:off x="204176" y="4698119"/>
            <a:ext cx="5156100" cy="246221"/>
          </a:xfrm>
          <a:prstGeom prst="rect">
            <a:avLst/>
          </a:prstGeom>
          <a:noFill/>
        </p:spPr>
        <p:txBody>
          <a:bodyPr wrap="square" lIns="0" tIns="0" rIns="0" bIns="0" rtlCol="0">
            <a:spAutoFit/>
          </a:bodyPr>
          <a:lstStyle/>
          <a:p>
            <a:r>
              <a:rPr lang="en-GB" sz="800" dirty="0"/>
              <a:t>* CO</a:t>
            </a:r>
            <a:r>
              <a:rPr lang="en-GB" sz="800" baseline="-25000" dirty="0"/>
              <a:t>2</a:t>
            </a:r>
            <a:r>
              <a:rPr lang="en-GB" sz="800" dirty="0"/>
              <a:t> per laundered kg. Comparison of data from the LCA study conducted by the Eco Institute for the ETSA association with current CWS data</a:t>
            </a:r>
          </a:p>
        </p:txBody>
      </p:sp>
    </p:spTree>
    <p:extLst>
      <p:ext uri="{BB962C8B-B14F-4D97-AF65-F5344CB8AC3E}">
        <p14:creationId xmlns:p14="http://schemas.microsoft.com/office/powerpoint/2010/main" val="424383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p:cNvSpPr/>
          <p:nvPr/>
        </p:nvSpPr>
        <p:spPr>
          <a:xfrm>
            <a:off x="6382102" y="1596034"/>
            <a:ext cx="1986801" cy="1980000"/>
          </a:xfrm>
          <a:prstGeom prst="ellipse">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sp>
        <p:nvSpPr>
          <p:cNvPr id="22" name="Ellipse 21"/>
          <p:cNvSpPr/>
          <p:nvPr/>
        </p:nvSpPr>
        <p:spPr>
          <a:xfrm>
            <a:off x="3421228" y="1596034"/>
            <a:ext cx="1986801" cy="1980000"/>
          </a:xfrm>
          <a:prstGeom prst="ellipse">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sp>
        <p:nvSpPr>
          <p:cNvPr id="11" name="Ellipse 10"/>
          <p:cNvSpPr/>
          <p:nvPr/>
        </p:nvSpPr>
        <p:spPr>
          <a:xfrm>
            <a:off x="491221" y="1596034"/>
            <a:ext cx="1986801" cy="1980000"/>
          </a:xfrm>
          <a:prstGeom prst="ellipse">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sp>
        <p:nvSpPr>
          <p:cNvPr id="6" name="Titel 5"/>
          <p:cNvSpPr>
            <a:spLocks noGrp="1"/>
          </p:cNvSpPr>
          <p:nvPr>
            <p:ph type="title"/>
          </p:nvPr>
        </p:nvSpPr>
        <p:spPr>
          <a:xfrm>
            <a:off x="292570" y="239867"/>
            <a:ext cx="7079780" cy="344710"/>
          </a:xfrm>
        </p:spPr>
        <p:txBody>
          <a:bodyPr/>
          <a:lstStyle/>
          <a:p>
            <a:r>
              <a:rPr lang="en-GB" dirty="0"/>
              <a:t>Optimisations in the laundries</a:t>
            </a:r>
          </a:p>
        </p:txBody>
      </p:sp>
      <p:sp>
        <p:nvSpPr>
          <p:cNvPr id="7" name="Textfeld 6"/>
          <p:cNvSpPr txBox="1"/>
          <p:nvPr/>
        </p:nvSpPr>
        <p:spPr>
          <a:xfrm>
            <a:off x="213474" y="819925"/>
            <a:ext cx="2609850" cy="246221"/>
          </a:xfrm>
          <a:prstGeom prst="rect">
            <a:avLst/>
          </a:prstGeom>
          <a:noFill/>
        </p:spPr>
        <p:txBody>
          <a:bodyPr wrap="square" lIns="0" tIns="0" rIns="0" bIns="0" rtlCol="0">
            <a:spAutoFit/>
          </a:bodyPr>
          <a:lstStyle/>
          <a:p>
            <a:pPr algn="ctr"/>
            <a:r>
              <a:rPr lang="en-GB" sz="1600" b="1" dirty="0"/>
              <a:t>Modern technologies</a:t>
            </a:r>
          </a:p>
        </p:txBody>
      </p:sp>
      <p:sp>
        <p:nvSpPr>
          <p:cNvPr id="8" name="Textfeld 7"/>
          <p:cNvSpPr txBox="1"/>
          <p:nvPr/>
        </p:nvSpPr>
        <p:spPr>
          <a:xfrm>
            <a:off x="3269690" y="816972"/>
            <a:ext cx="2609850" cy="492443"/>
          </a:xfrm>
          <a:prstGeom prst="rect">
            <a:avLst/>
          </a:prstGeom>
          <a:noFill/>
        </p:spPr>
        <p:txBody>
          <a:bodyPr wrap="square" lIns="0" tIns="0" rIns="0" bIns="0" rtlCol="0">
            <a:spAutoFit/>
          </a:bodyPr>
          <a:lstStyle/>
          <a:p>
            <a:pPr algn="l"/>
            <a:r>
              <a:rPr lang="en-GB" sz="1600" b="1" dirty="0"/>
              <a:t>Reuse and recycling of water </a:t>
            </a:r>
          </a:p>
        </p:txBody>
      </p:sp>
      <p:sp>
        <p:nvSpPr>
          <p:cNvPr id="9" name="Textfeld 8"/>
          <p:cNvSpPr txBox="1"/>
          <p:nvPr/>
        </p:nvSpPr>
        <p:spPr>
          <a:xfrm>
            <a:off x="5987432" y="845207"/>
            <a:ext cx="3056217" cy="492443"/>
          </a:xfrm>
          <a:prstGeom prst="rect">
            <a:avLst/>
          </a:prstGeom>
          <a:noFill/>
        </p:spPr>
        <p:txBody>
          <a:bodyPr wrap="square" lIns="0" tIns="0" rIns="0" bIns="0" rtlCol="0">
            <a:spAutoFit/>
          </a:bodyPr>
          <a:lstStyle/>
          <a:p>
            <a:pPr algn="ctr"/>
            <a:r>
              <a:rPr lang="en-GB" sz="1600" b="1" dirty="0"/>
              <a:t>Low-temperature washing processes</a:t>
            </a:r>
          </a:p>
        </p:txBody>
      </p:sp>
      <p:pic>
        <p:nvPicPr>
          <p:cNvPr id="86020" name="Picture 4" descr="Schwarz Und Weiß, Umwelt, Recyceln, Recycling-Symbo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7178" y="1887596"/>
            <a:ext cx="1429858" cy="1396876"/>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Flaschen, Behälter, Sanitizer, Seife, Waschmittel"/>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1550"/>
          <a:stretch/>
        </p:blipFill>
        <p:spPr bwMode="auto">
          <a:xfrm>
            <a:off x="6831682" y="1957162"/>
            <a:ext cx="1081335" cy="12577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65125" y="3701008"/>
            <a:ext cx="2609850" cy="96949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050" dirty="0"/>
              <a:t>Automated and optimised dosing of detergents, water and temperature, geared to the nature of the workwear and degree of soiling. </a:t>
            </a:r>
          </a:p>
          <a:p>
            <a:pPr marL="171450" indent="-171450">
              <a:buFont typeface="Arial" panose="020B0604020202020204" pitchFamily="34" charset="0"/>
              <a:buChar char="•"/>
            </a:pPr>
            <a:r>
              <a:rPr lang="en-GB" sz="1050" dirty="0"/>
              <a:t>Heat exchangers</a:t>
            </a:r>
          </a:p>
          <a:p>
            <a:pPr marL="171450" indent="-171450">
              <a:buFont typeface="Arial" panose="020B0604020202020204" pitchFamily="34" charset="0"/>
              <a:buChar char="•"/>
            </a:pPr>
            <a:r>
              <a:rPr lang="en-GB" sz="1050" dirty="0"/>
              <a:t>Green electricity at all plants &amp; facilities.</a:t>
            </a:r>
            <a:endParaRPr lang="en-GB" sz="1400" b="1" dirty="0"/>
          </a:p>
        </p:txBody>
      </p:sp>
      <p:sp>
        <p:nvSpPr>
          <p:cNvPr id="14" name="Textfeld 13"/>
          <p:cNvSpPr txBox="1"/>
          <p:nvPr/>
        </p:nvSpPr>
        <p:spPr>
          <a:xfrm>
            <a:off x="2882411" y="3701008"/>
            <a:ext cx="2990077" cy="96949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050" dirty="0"/>
              <a:t>We recycle up to 80% of the water we use.</a:t>
            </a:r>
          </a:p>
          <a:p>
            <a:pPr marL="171450" indent="-171450">
              <a:buFont typeface="Arial" panose="020B0604020202020204" pitchFamily="34" charset="0"/>
              <a:buChar char="•"/>
            </a:pPr>
            <a:r>
              <a:rPr lang="en-GB" sz="1050" dirty="0"/>
              <a:t>After the washing process, washing water is pressed out of the washed clothing. Dirty laundry, e.g. mats, can then be soaked in this expressed water. This saves energy, since the water is still warm and requires no heating.   </a:t>
            </a:r>
          </a:p>
        </p:txBody>
      </p:sp>
      <p:sp>
        <p:nvSpPr>
          <p:cNvPr id="15" name="Textfeld 14"/>
          <p:cNvSpPr txBox="1"/>
          <p:nvPr/>
        </p:nvSpPr>
        <p:spPr>
          <a:xfrm>
            <a:off x="6246813" y="3701008"/>
            <a:ext cx="2796836" cy="64633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050" dirty="0"/>
              <a:t>In a number of laundries we use low-temperature washing processes (reduction by 30 degrees) that provide the same hygiene standards as the other procedures.</a:t>
            </a:r>
          </a:p>
        </p:txBody>
      </p:sp>
      <p:cxnSp>
        <p:nvCxnSpPr>
          <p:cNvPr id="16" name="Gerader Verbinder 15"/>
          <p:cNvCxnSpPr/>
          <p:nvPr/>
        </p:nvCxnSpPr>
        <p:spPr>
          <a:xfrm>
            <a:off x="2814428" y="1121318"/>
            <a:ext cx="8896" cy="387235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6024" name="Picture 8" descr="Hand, Wäscheservice, Waschen, Pflege, Bekleidu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654" y="1701394"/>
            <a:ext cx="1249417" cy="1575448"/>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Gerader Verbinder 25"/>
          <p:cNvCxnSpPr/>
          <p:nvPr/>
        </p:nvCxnSpPr>
        <p:spPr>
          <a:xfrm>
            <a:off x="5997037" y="1121318"/>
            <a:ext cx="8896" cy="387235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43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13D85-0283-4327-BD61-43FD0D5DF401}"/>
              </a:ext>
            </a:extLst>
          </p:cNvPr>
          <p:cNvSpPr>
            <a:spLocks noGrp="1"/>
          </p:cNvSpPr>
          <p:nvPr>
            <p:ph type="title"/>
          </p:nvPr>
        </p:nvSpPr>
        <p:spPr>
          <a:xfrm>
            <a:off x="292569" y="239867"/>
            <a:ext cx="6725623" cy="344710"/>
          </a:xfrm>
        </p:spPr>
        <p:txBody>
          <a:bodyPr/>
          <a:lstStyle/>
          <a:p>
            <a:r>
              <a:rPr lang="en-GB" sz="2800" b="1" dirty="0"/>
              <a:t>Certified laundry processes</a:t>
            </a:r>
          </a:p>
        </p:txBody>
      </p:sp>
      <p:pic>
        <p:nvPicPr>
          <p:cNvPr id="41" name="Graphic 40">
            <a:extLst>
              <a:ext uri="{FF2B5EF4-FFF2-40B4-BE49-F238E27FC236}">
                <a16:creationId xmlns:a16="http://schemas.microsoft.com/office/drawing/2014/main" id="{22AE5002-07BB-4660-A41E-4B879AAFA271}"/>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3489058" y="1400185"/>
            <a:ext cx="297521" cy="297521"/>
          </a:xfrm>
          <a:prstGeom prst="rect">
            <a:avLst/>
          </a:prstGeom>
        </p:spPr>
      </p:pic>
      <p:grpSp>
        <p:nvGrpSpPr>
          <p:cNvPr id="30" name="Group 29">
            <a:extLst>
              <a:ext uri="{FF2B5EF4-FFF2-40B4-BE49-F238E27FC236}">
                <a16:creationId xmlns:a16="http://schemas.microsoft.com/office/drawing/2014/main" id="{5065C093-566A-4C15-A0DA-885742BDF2B3}"/>
              </a:ext>
            </a:extLst>
          </p:cNvPr>
          <p:cNvGrpSpPr/>
          <p:nvPr/>
        </p:nvGrpSpPr>
        <p:grpSpPr>
          <a:xfrm>
            <a:off x="3225462" y="1046820"/>
            <a:ext cx="3208140" cy="3627923"/>
            <a:chOff x="3490879" y="960297"/>
            <a:chExt cx="4513633" cy="5104241"/>
          </a:xfrm>
          <a:solidFill>
            <a:srgbClr val="F9E244"/>
          </a:solidFill>
        </p:grpSpPr>
        <p:grpSp>
          <p:nvGrpSpPr>
            <p:cNvPr id="31" name="Group 30">
              <a:extLst>
                <a:ext uri="{FF2B5EF4-FFF2-40B4-BE49-F238E27FC236}">
                  <a16:creationId xmlns:a16="http://schemas.microsoft.com/office/drawing/2014/main" id="{B7A436A2-B28B-4C25-8E5A-253D74C8C74F}"/>
                </a:ext>
              </a:extLst>
            </p:cNvPr>
            <p:cNvGrpSpPr/>
            <p:nvPr/>
          </p:nvGrpSpPr>
          <p:grpSpPr>
            <a:xfrm>
              <a:off x="4184043" y="4144539"/>
              <a:ext cx="3558284" cy="1919999"/>
              <a:chOff x="3436365" y="3854468"/>
              <a:chExt cx="3558284" cy="1919999"/>
            </a:xfrm>
            <a:grpFill/>
          </p:grpSpPr>
          <p:sp>
            <p:nvSpPr>
              <p:cNvPr id="40" name="Teardrop 63">
                <a:extLst>
                  <a:ext uri="{FF2B5EF4-FFF2-40B4-BE49-F238E27FC236}">
                    <a16:creationId xmlns:a16="http://schemas.microsoft.com/office/drawing/2014/main" id="{6B7A6A58-DCAE-4ECA-B354-674E060A9AEA}"/>
                  </a:ext>
                </a:extLst>
              </p:cNvPr>
              <p:cNvSpPr/>
              <p:nvPr/>
            </p:nvSpPr>
            <p:spPr>
              <a:xfrm>
                <a:off x="3436365" y="3854468"/>
                <a:ext cx="1919997" cy="1919999"/>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dirty="0">
                  <a:ln>
                    <a:noFill/>
                  </a:ln>
                  <a:solidFill>
                    <a:prstClr val="white"/>
                  </a:solidFill>
                  <a:effectLst/>
                  <a:uLnTx/>
                  <a:uFillTx/>
                  <a:latin typeface="Poppins" pitchFamily="2" charset="77"/>
                  <a:ea typeface="+mn-ea"/>
                  <a:cs typeface="Poppins" pitchFamily="2" charset="77"/>
                </a:endParaRPr>
              </a:p>
            </p:txBody>
          </p:sp>
          <p:sp>
            <p:nvSpPr>
              <p:cNvPr id="42" name="Teardrop 63">
                <a:extLst>
                  <a:ext uri="{FF2B5EF4-FFF2-40B4-BE49-F238E27FC236}">
                    <a16:creationId xmlns:a16="http://schemas.microsoft.com/office/drawing/2014/main" id="{516F31E0-1FEB-4A7A-B169-8C80F738E548}"/>
                  </a:ext>
                </a:extLst>
              </p:cNvPr>
              <p:cNvSpPr/>
              <p:nvPr/>
            </p:nvSpPr>
            <p:spPr>
              <a:xfrm flipH="1">
                <a:off x="5523082" y="3865526"/>
                <a:ext cx="1471567" cy="1471566"/>
              </a:xfrm>
              <a:prstGeom prst="teardrop">
                <a:avLst/>
              </a:prstGeom>
              <a:solidFill>
                <a:srgbClr val="B2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dirty="0">
                  <a:ln>
                    <a:noFill/>
                  </a:ln>
                  <a:solidFill>
                    <a:prstClr val="white"/>
                  </a:solidFill>
                  <a:effectLst/>
                  <a:uLnTx/>
                  <a:uFillTx/>
                  <a:latin typeface="Poppins" pitchFamily="2" charset="77"/>
                  <a:ea typeface="+mn-ea"/>
                  <a:cs typeface="Poppins" pitchFamily="2" charset="77"/>
                </a:endParaRPr>
              </a:p>
            </p:txBody>
          </p:sp>
        </p:grpSp>
        <p:grpSp>
          <p:nvGrpSpPr>
            <p:cNvPr id="32" name="Group 31">
              <a:extLst>
                <a:ext uri="{FF2B5EF4-FFF2-40B4-BE49-F238E27FC236}">
                  <a16:creationId xmlns:a16="http://schemas.microsoft.com/office/drawing/2014/main" id="{D46BE95B-6DD7-4EC4-B58A-199A811096D7}"/>
                </a:ext>
              </a:extLst>
            </p:cNvPr>
            <p:cNvGrpSpPr/>
            <p:nvPr/>
          </p:nvGrpSpPr>
          <p:grpSpPr>
            <a:xfrm flipV="1">
              <a:off x="3490879" y="960297"/>
              <a:ext cx="4513633" cy="2633505"/>
              <a:chOff x="2765899" y="3369851"/>
              <a:chExt cx="4513633" cy="2633505"/>
            </a:xfrm>
            <a:grpFill/>
          </p:grpSpPr>
          <p:sp>
            <p:nvSpPr>
              <p:cNvPr id="37" name="Teardrop 63">
                <a:extLst>
                  <a:ext uri="{FF2B5EF4-FFF2-40B4-BE49-F238E27FC236}">
                    <a16:creationId xmlns:a16="http://schemas.microsoft.com/office/drawing/2014/main" id="{F81C208F-1A51-4FB6-BA98-AB4A39B4DD17}"/>
                  </a:ext>
                </a:extLst>
              </p:cNvPr>
              <p:cNvSpPr/>
              <p:nvPr/>
            </p:nvSpPr>
            <p:spPr>
              <a:xfrm>
                <a:off x="2765899" y="3369851"/>
                <a:ext cx="2633504" cy="2633505"/>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dirty="0">
                  <a:ln>
                    <a:noFill/>
                  </a:ln>
                  <a:solidFill>
                    <a:prstClr val="white"/>
                  </a:solidFill>
                  <a:effectLst/>
                  <a:uLnTx/>
                  <a:uFillTx/>
                  <a:latin typeface="Poppins" pitchFamily="2" charset="77"/>
                  <a:ea typeface="+mn-ea"/>
                  <a:cs typeface="Poppins" pitchFamily="2" charset="77"/>
                </a:endParaRPr>
              </a:p>
            </p:txBody>
          </p:sp>
          <p:sp>
            <p:nvSpPr>
              <p:cNvPr id="38" name="Teardrop 63">
                <a:extLst>
                  <a:ext uri="{FF2B5EF4-FFF2-40B4-BE49-F238E27FC236}">
                    <a16:creationId xmlns:a16="http://schemas.microsoft.com/office/drawing/2014/main" id="{15D100F6-1737-49B4-A1F6-5E4174A726AA}"/>
                  </a:ext>
                </a:extLst>
              </p:cNvPr>
              <p:cNvSpPr/>
              <p:nvPr/>
            </p:nvSpPr>
            <p:spPr>
              <a:xfrm flipH="1">
                <a:off x="5551802" y="3399437"/>
                <a:ext cx="1727730" cy="1727731"/>
              </a:xfrm>
              <a:prstGeom prst="teardrop">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dirty="0">
                  <a:ln>
                    <a:noFill/>
                  </a:ln>
                  <a:solidFill>
                    <a:prstClr val="white"/>
                  </a:solidFill>
                  <a:effectLst/>
                  <a:uLnTx/>
                  <a:uFillTx/>
                  <a:latin typeface="Poppins" pitchFamily="2" charset="77"/>
                  <a:ea typeface="+mn-ea"/>
                  <a:cs typeface="Poppins" pitchFamily="2" charset="77"/>
                </a:endParaRPr>
              </a:p>
            </p:txBody>
          </p:sp>
        </p:grpSp>
      </p:grpSp>
      <p:grpSp>
        <p:nvGrpSpPr>
          <p:cNvPr id="8" name="Group 7">
            <a:extLst>
              <a:ext uri="{FF2B5EF4-FFF2-40B4-BE49-F238E27FC236}">
                <a16:creationId xmlns:a16="http://schemas.microsoft.com/office/drawing/2014/main" id="{83BFB9F1-D436-4E9E-A3E7-67598410D590}"/>
              </a:ext>
            </a:extLst>
          </p:cNvPr>
          <p:cNvGrpSpPr/>
          <p:nvPr/>
        </p:nvGrpSpPr>
        <p:grpSpPr>
          <a:xfrm>
            <a:off x="33757" y="3205095"/>
            <a:ext cx="3353297" cy="1529321"/>
            <a:chOff x="-75861" y="1243445"/>
            <a:chExt cx="3353297" cy="1571922"/>
          </a:xfrm>
        </p:grpSpPr>
        <p:sp>
          <p:nvSpPr>
            <p:cNvPr id="4" name="Rectangle 3">
              <a:extLst>
                <a:ext uri="{FF2B5EF4-FFF2-40B4-BE49-F238E27FC236}">
                  <a16:creationId xmlns:a16="http://schemas.microsoft.com/office/drawing/2014/main" id="{0F4FC419-3BE4-4554-BF96-11F181C82459}"/>
                </a:ext>
              </a:extLst>
            </p:cNvPr>
            <p:cNvSpPr/>
            <p:nvPr/>
          </p:nvSpPr>
          <p:spPr>
            <a:xfrm>
              <a:off x="-75861" y="1534149"/>
              <a:ext cx="3353297" cy="1281218"/>
            </a:xfrm>
            <a:prstGeom prst="rect">
              <a:avLst/>
            </a:prstGeom>
          </p:spPr>
          <p:txBody>
            <a:bodyPr wrap="square">
              <a:spAutoFit/>
            </a:bodyPr>
            <a:lstStyle/>
            <a:p>
              <a:pPr marL="171450" indent="-171450">
                <a:spcBef>
                  <a:spcPts val="0"/>
                </a:spcBef>
                <a:spcAft>
                  <a:spcPts val="0"/>
                </a:spcAft>
                <a:buFont typeface="Arial" panose="020B0604020202020204" pitchFamily="34" charset="0"/>
                <a:buChar char="•"/>
              </a:pPr>
              <a:r>
                <a:rPr lang="en-GB" sz="1000" dirty="0"/>
                <a:t>Ideal combination of temperature | detergent | time for hygienic washing. </a:t>
              </a:r>
            </a:p>
            <a:p>
              <a:pPr marL="171450" indent="-171450">
                <a:spcBef>
                  <a:spcPts val="0"/>
                </a:spcBef>
                <a:spcAft>
                  <a:spcPts val="0"/>
                </a:spcAft>
                <a:buFont typeface="Arial" panose="020B0604020202020204" pitchFamily="34" charset="0"/>
                <a:buChar char="•"/>
              </a:pPr>
              <a:r>
                <a:rPr lang="en-GB" sz="1000" dirty="0"/>
                <a:t>Water is filtered and treated so that soiling such as oils or fats are not drained into the wastewater. </a:t>
              </a:r>
            </a:p>
            <a:p>
              <a:pPr marL="171450" indent="-171450">
                <a:spcBef>
                  <a:spcPts val="0"/>
                </a:spcBef>
                <a:spcAft>
                  <a:spcPts val="0"/>
                </a:spcAft>
                <a:buFont typeface="Arial" panose="020B0604020202020204" pitchFamily="34" charset="0"/>
                <a:buChar char="•"/>
              </a:pPr>
              <a:r>
                <a:rPr lang="en-GB" sz="1000" dirty="0"/>
                <a:t>Optimal capacity utilisation of the washing machines makes for efficient energy consumption. </a:t>
              </a:r>
            </a:p>
            <a:p>
              <a:pPr marL="171450" indent="-171450" fontAlgn="base">
                <a:spcBef>
                  <a:spcPts val="600"/>
                </a:spcBef>
                <a:buFont typeface="Arial" panose="020B0604020202020204" pitchFamily="34" charset="0"/>
                <a:buChar char="•"/>
              </a:pPr>
              <a:endParaRPr lang="en-GB" sz="1000" dirty="0">
                <a:solidFill>
                  <a:srgbClr val="000000"/>
                </a:solidFill>
                <a:latin typeface="Arial" panose="020B0604020202020204" pitchFamily="34" charset="0"/>
              </a:endParaRPr>
            </a:p>
          </p:txBody>
        </p:sp>
        <p:sp>
          <p:nvSpPr>
            <p:cNvPr id="46" name="TextBox 45">
              <a:extLst>
                <a:ext uri="{FF2B5EF4-FFF2-40B4-BE49-F238E27FC236}">
                  <a16:creationId xmlns:a16="http://schemas.microsoft.com/office/drawing/2014/main" id="{08D09CDC-90E7-4E28-B7CA-0AB09297C0C8}"/>
                </a:ext>
              </a:extLst>
            </p:cNvPr>
            <p:cNvSpPr txBox="1"/>
            <p:nvPr/>
          </p:nvSpPr>
          <p:spPr>
            <a:xfrm>
              <a:off x="213958" y="1243445"/>
              <a:ext cx="2460169" cy="316350"/>
            </a:xfrm>
            <a:prstGeom prst="rect">
              <a:avLst/>
            </a:prstGeom>
            <a:noFill/>
          </p:spPr>
          <p:txBody>
            <a:bodyPr wrap="square">
              <a:spAutoFit/>
            </a:bodyPr>
            <a:lstStyle/>
            <a:p>
              <a:r>
                <a:rPr lang="en-GB" sz="1400" b="1" dirty="0">
                  <a:latin typeface="Arial" panose="020B0604020202020204" pitchFamily="34" charset="0"/>
                  <a:cs typeface="Arial" panose="020B0604020202020204" pitchFamily="34" charset="0"/>
                </a:rPr>
                <a:t>Efficiency</a:t>
              </a:r>
            </a:p>
          </p:txBody>
        </p:sp>
      </p:grpSp>
      <p:grpSp>
        <p:nvGrpSpPr>
          <p:cNvPr id="47" name="Group 46">
            <a:extLst>
              <a:ext uri="{FF2B5EF4-FFF2-40B4-BE49-F238E27FC236}">
                <a16:creationId xmlns:a16="http://schemas.microsoft.com/office/drawing/2014/main" id="{88DD38B3-53F8-4F41-98DF-E9F4F473CECC}"/>
              </a:ext>
            </a:extLst>
          </p:cNvPr>
          <p:cNvGrpSpPr/>
          <p:nvPr/>
        </p:nvGrpSpPr>
        <p:grpSpPr>
          <a:xfrm>
            <a:off x="0" y="1101362"/>
            <a:ext cx="3741725" cy="2116763"/>
            <a:chOff x="-19664" y="1054544"/>
            <a:chExt cx="3602087" cy="2797230"/>
          </a:xfrm>
        </p:grpSpPr>
        <p:sp>
          <p:nvSpPr>
            <p:cNvPr id="48" name="Rectangle 47">
              <a:extLst>
                <a:ext uri="{FF2B5EF4-FFF2-40B4-BE49-F238E27FC236}">
                  <a16:creationId xmlns:a16="http://schemas.microsoft.com/office/drawing/2014/main" id="{0FA39FB7-9819-49F0-8215-5B54B404B1F7}"/>
                </a:ext>
              </a:extLst>
            </p:cNvPr>
            <p:cNvSpPr/>
            <p:nvPr/>
          </p:nvSpPr>
          <p:spPr>
            <a:xfrm>
              <a:off x="-19664" y="1449687"/>
              <a:ext cx="3602087" cy="2402087"/>
            </a:xfrm>
            <a:prstGeom prst="rect">
              <a:avLst/>
            </a:prstGeom>
          </p:spPr>
          <p:txBody>
            <a:bodyPr wrap="square">
              <a:spAutoFit/>
            </a:bodyPr>
            <a:lstStyle/>
            <a:p>
              <a:pPr marL="285750" indent="-285750">
                <a:buFont typeface="Arial" panose="020B0604020202020204" pitchFamily="34" charset="0"/>
                <a:buChar char="•"/>
              </a:pPr>
              <a:r>
                <a:rPr lang="en-GB" sz="1000" dirty="0"/>
                <a:t>CWS workwear is ecologically harmless, certified to </a:t>
              </a:r>
              <a:r>
                <a:rPr lang="en-GB" sz="1000" dirty="0">
                  <a:solidFill>
                    <a:srgbClr val="000000"/>
                  </a:solidFill>
                </a:rPr>
                <a:t>OEKO-TEX</a:t>
              </a:r>
              <a:r>
                <a:rPr lang="en-GB" sz="1000" baseline="30000" dirty="0">
                  <a:solidFill>
                    <a:srgbClr val="000000"/>
                  </a:solidFill>
                </a:rPr>
                <a:t>®</a:t>
              </a:r>
              <a:r>
                <a:rPr lang="en-GB" sz="1000" dirty="0">
                  <a:solidFill>
                    <a:srgbClr val="000000"/>
                  </a:solidFill>
                </a:rPr>
                <a:t> STANDARD 100</a:t>
              </a:r>
            </a:p>
            <a:p>
              <a:pPr marL="285750" indent="-285750">
                <a:buFont typeface="Arial" panose="020B0604020202020204" pitchFamily="34" charset="0"/>
                <a:buChar char="•"/>
              </a:pPr>
              <a:r>
                <a:rPr lang="en-GB" sz="1000" dirty="0"/>
                <a:t>Washing processes certified to:</a:t>
              </a:r>
            </a:p>
            <a:p>
              <a:r>
                <a:rPr lang="en-GB" sz="1000" dirty="0"/>
                <a:t>        Quality management to DIN EN ISO 9001    </a:t>
              </a:r>
            </a:p>
            <a:p>
              <a:r>
                <a:rPr lang="en-GB" sz="1000" dirty="0"/>
                <a:t>        RABC hygiene management to DIN 1406    </a:t>
              </a:r>
            </a:p>
            <a:p>
              <a:r>
                <a:rPr lang="en-GB" sz="1000" dirty="0"/>
                <a:t>        Environmental management to DIN EN ISO 14001 </a:t>
              </a:r>
            </a:p>
            <a:p>
              <a:pPr marL="171450" indent="-171450">
                <a:spcBef>
                  <a:spcPts val="0"/>
                </a:spcBef>
                <a:spcAft>
                  <a:spcPts val="0"/>
                </a:spcAft>
                <a:buFont typeface="Arial" panose="020B0604020202020204" pitchFamily="34" charset="0"/>
                <a:buChar char="•"/>
              </a:pPr>
              <a:r>
                <a:rPr lang="en-GB" sz="1000" dirty="0"/>
                <a:t>   Washing using detergents free of harmful ingredients</a:t>
              </a:r>
            </a:p>
            <a:p>
              <a:pPr>
                <a:spcBef>
                  <a:spcPts val="0"/>
                </a:spcBef>
                <a:spcAft>
                  <a:spcPts val="0"/>
                </a:spcAft>
              </a:pPr>
              <a:r>
                <a:rPr lang="en-GB" sz="1000" dirty="0"/>
                <a:t>        and aromatic substances.  </a:t>
              </a:r>
            </a:p>
            <a:p>
              <a:pPr marL="171450" indent="-171450">
                <a:spcBef>
                  <a:spcPts val="0"/>
                </a:spcBef>
                <a:spcAft>
                  <a:spcPts val="0"/>
                </a:spcAft>
                <a:buFont typeface="Arial" panose="020B0604020202020204" pitchFamily="34" charset="0"/>
                <a:buChar char="•"/>
              </a:pPr>
              <a:r>
                <a:rPr lang="en-GB" sz="1000" dirty="0"/>
                <a:t>   Professional CWS rinsing processes with fresh water</a:t>
              </a:r>
            </a:p>
            <a:p>
              <a:pPr>
                <a:spcBef>
                  <a:spcPts val="0"/>
                </a:spcBef>
                <a:spcAft>
                  <a:spcPts val="0"/>
                </a:spcAft>
              </a:pPr>
              <a:r>
                <a:rPr lang="en-GB" sz="1000" dirty="0"/>
                <a:t>        leave far less detergent residues behind than is the case</a:t>
              </a:r>
            </a:p>
            <a:p>
              <a:pPr>
                <a:spcBef>
                  <a:spcPts val="0"/>
                </a:spcBef>
                <a:spcAft>
                  <a:spcPts val="0"/>
                </a:spcAft>
              </a:pPr>
              <a:r>
                <a:rPr lang="en-GB" sz="1000" dirty="0"/>
                <a:t>        with home laundering.         </a:t>
              </a:r>
            </a:p>
            <a:p>
              <a:pPr>
                <a:spcBef>
                  <a:spcPts val="0"/>
                </a:spcBef>
                <a:spcAft>
                  <a:spcPts val="0"/>
                </a:spcAft>
              </a:pPr>
              <a:r>
                <a:rPr lang="en-GB" sz="1000" dirty="0"/>
                <a:t>	</a:t>
              </a:r>
            </a:p>
            <a:p>
              <a:pPr marL="171450" indent="-171450">
                <a:spcBef>
                  <a:spcPts val="0"/>
                </a:spcBef>
                <a:spcAft>
                  <a:spcPts val="0"/>
                </a:spcAft>
                <a:buFont typeface="Wingdings" panose="05000000000000000000" pitchFamily="2" charset="2"/>
                <a:buChar char="ü"/>
              </a:pPr>
              <a:endParaRPr lang="en-GB" sz="800" dirty="0"/>
            </a:p>
          </p:txBody>
        </p:sp>
        <p:sp>
          <p:nvSpPr>
            <p:cNvPr id="49" name="TextBox 48">
              <a:extLst>
                <a:ext uri="{FF2B5EF4-FFF2-40B4-BE49-F238E27FC236}">
                  <a16:creationId xmlns:a16="http://schemas.microsoft.com/office/drawing/2014/main" id="{009E8809-EAC0-4DEE-967A-FAE91F03FAF6}"/>
                </a:ext>
              </a:extLst>
            </p:cNvPr>
            <p:cNvSpPr txBox="1"/>
            <p:nvPr/>
          </p:nvSpPr>
          <p:spPr>
            <a:xfrm>
              <a:off x="197407" y="1054544"/>
              <a:ext cx="2914767" cy="358521"/>
            </a:xfrm>
            <a:prstGeom prst="rect">
              <a:avLst/>
            </a:prstGeom>
            <a:noFill/>
          </p:spPr>
          <p:txBody>
            <a:bodyPr wrap="square">
              <a:spAutoFit/>
            </a:bodyPr>
            <a:lstStyle/>
            <a:p>
              <a:r>
                <a:rPr lang="en-GB" sz="1400" b="1" dirty="0">
                  <a:latin typeface="Arial" panose="020B0604020202020204" pitchFamily="34" charset="0"/>
                  <a:cs typeface="Arial" panose="020B0604020202020204" pitchFamily="34" charset="0"/>
                </a:rPr>
                <a:t>Hygienic and harmlessness</a:t>
              </a:r>
              <a:endParaRPr lang="en-GB" sz="1400" b="1" dirty="0"/>
            </a:p>
          </p:txBody>
        </p:sp>
      </p:grpSp>
      <p:grpSp>
        <p:nvGrpSpPr>
          <p:cNvPr id="50" name="Group 49">
            <a:extLst>
              <a:ext uri="{FF2B5EF4-FFF2-40B4-BE49-F238E27FC236}">
                <a16:creationId xmlns:a16="http://schemas.microsoft.com/office/drawing/2014/main" id="{50EF4EEE-A640-43B9-8254-5564205FFC35}"/>
              </a:ext>
            </a:extLst>
          </p:cNvPr>
          <p:cNvGrpSpPr/>
          <p:nvPr/>
        </p:nvGrpSpPr>
        <p:grpSpPr>
          <a:xfrm>
            <a:off x="6334026" y="3175055"/>
            <a:ext cx="2809974" cy="1945534"/>
            <a:chOff x="197407" y="860997"/>
            <a:chExt cx="2809974" cy="2187943"/>
          </a:xfrm>
        </p:grpSpPr>
        <p:sp>
          <p:nvSpPr>
            <p:cNvPr id="51" name="Rectangle 50">
              <a:extLst>
                <a:ext uri="{FF2B5EF4-FFF2-40B4-BE49-F238E27FC236}">
                  <a16:creationId xmlns:a16="http://schemas.microsoft.com/office/drawing/2014/main" id="{00F1CE8E-D842-4BD2-B0A7-B0E1F3E6688C}"/>
                </a:ext>
              </a:extLst>
            </p:cNvPr>
            <p:cNvSpPr/>
            <p:nvPr/>
          </p:nvSpPr>
          <p:spPr>
            <a:xfrm>
              <a:off x="197407" y="1214478"/>
              <a:ext cx="2460169" cy="1834462"/>
            </a:xfrm>
            <a:prstGeom prst="rect">
              <a:avLst/>
            </a:prstGeom>
          </p:spPr>
          <p:txBody>
            <a:bodyPr wrap="square">
              <a:spAutoFit/>
            </a:bodyPr>
            <a:lstStyle/>
            <a:p>
              <a:pPr marL="171450" indent="-171450">
                <a:buFont typeface="Arial" panose="020B0604020202020204" pitchFamily="34" charset="0"/>
                <a:buChar char="•"/>
              </a:pPr>
              <a:r>
                <a:rPr lang="en-GB" sz="1000" dirty="0"/>
                <a:t>No expert knowledge on dosing of detergents and heat</a:t>
              </a:r>
            </a:p>
            <a:p>
              <a:pPr marL="171450" indent="-171450">
                <a:buFont typeface="Arial" panose="020B0604020202020204" pitchFamily="34" charset="0"/>
                <a:buChar char="•"/>
              </a:pPr>
              <a:r>
                <a:rPr lang="en-GB" sz="1000" dirty="0"/>
                <a:t>Only standard washing programmes and settings are possible</a:t>
              </a:r>
            </a:p>
            <a:p>
              <a:pPr marL="171450" indent="-171450">
                <a:buFont typeface="Arial" panose="020B0604020202020204" pitchFamily="34" charset="0"/>
                <a:buChar char="•"/>
              </a:pPr>
              <a:r>
                <a:rPr lang="en-GB" sz="1000" dirty="0"/>
                <a:t>Dirt residues are drained into the wastewater</a:t>
              </a:r>
            </a:p>
            <a:p>
              <a:pPr marL="171450" indent="-171450">
                <a:buFont typeface="Arial" panose="020B0604020202020204" pitchFamily="34" charset="0"/>
                <a:buChar char="•"/>
              </a:pPr>
              <a:r>
                <a:rPr lang="en-GB" sz="1000" dirty="0"/>
                <a:t>Optimal capacity utilisation of the washing machine not guaranteed.</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p:txBody>
        </p:sp>
        <p:sp>
          <p:nvSpPr>
            <p:cNvPr id="52" name="TextBox 51">
              <a:extLst>
                <a:ext uri="{FF2B5EF4-FFF2-40B4-BE49-F238E27FC236}">
                  <a16:creationId xmlns:a16="http://schemas.microsoft.com/office/drawing/2014/main" id="{61B1157D-08D0-4026-AC32-1D4C7B60781A}"/>
                </a:ext>
              </a:extLst>
            </p:cNvPr>
            <p:cNvSpPr txBox="1"/>
            <p:nvPr/>
          </p:nvSpPr>
          <p:spPr>
            <a:xfrm>
              <a:off x="197407" y="860997"/>
              <a:ext cx="2809974" cy="346125"/>
            </a:xfrm>
            <a:prstGeom prst="rect">
              <a:avLst/>
            </a:prstGeom>
            <a:noFill/>
          </p:spPr>
          <p:txBody>
            <a:bodyPr wrap="square">
              <a:spAutoFit/>
            </a:bodyPr>
            <a:lstStyle/>
            <a:p>
              <a:r>
                <a:rPr lang="en-GB" sz="1400" b="1" dirty="0">
                  <a:latin typeface="Arial" panose="020B0604020202020204" pitchFamily="34" charset="0"/>
                  <a:cs typeface="Arial" panose="020B0604020202020204" pitchFamily="34" charset="0"/>
                </a:rPr>
                <a:t>Efficiency</a:t>
              </a:r>
            </a:p>
          </p:txBody>
        </p:sp>
      </p:grpSp>
      <p:grpSp>
        <p:nvGrpSpPr>
          <p:cNvPr id="53" name="Group 52">
            <a:extLst>
              <a:ext uri="{FF2B5EF4-FFF2-40B4-BE49-F238E27FC236}">
                <a16:creationId xmlns:a16="http://schemas.microsoft.com/office/drawing/2014/main" id="{E40A7D07-C203-448F-B868-A2EEF04686C4}"/>
              </a:ext>
            </a:extLst>
          </p:cNvPr>
          <p:cNvGrpSpPr/>
          <p:nvPr/>
        </p:nvGrpSpPr>
        <p:grpSpPr>
          <a:xfrm>
            <a:off x="6334026" y="1102837"/>
            <a:ext cx="2723206" cy="1472323"/>
            <a:chOff x="197407" y="1107936"/>
            <a:chExt cx="2723206" cy="1472323"/>
          </a:xfrm>
        </p:grpSpPr>
        <p:sp>
          <p:nvSpPr>
            <p:cNvPr id="54" name="Rectangle 53">
              <a:extLst>
                <a:ext uri="{FF2B5EF4-FFF2-40B4-BE49-F238E27FC236}">
                  <a16:creationId xmlns:a16="http://schemas.microsoft.com/office/drawing/2014/main" id="{DD2105ED-549A-45B3-9804-6898B2AD5123}"/>
                </a:ext>
              </a:extLst>
            </p:cNvPr>
            <p:cNvSpPr/>
            <p:nvPr/>
          </p:nvSpPr>
          <p:spPr>
            <a:xfrm>
              <a:off x="197407" y="1410708"/>
              <a:ext cx="2522637" cy="1169551"/>
            </a:xfrm>
            <a:prstGeom prst="rect">
              <a:avLst/>
            </a:prstGeom>
          </p:spPr>
          <p:txBody>
            <a:bodyPr wrap="square">
              <a:spAutoFit/>
            </a:bodyPr>
            <a:lstStyle/>
            <a:p>
              <a:pPr marL="171450" indent="-171450">
                <a:buFont typeface="Arial" panose="020B0604020202020204" pitchFamily="34" charset="0"/>
                <a:buChar char="•"/>
              </a:pPr>
              <a:r>
                <a:rPr lang="en-GB" sz="1000" dirty="0"/>
                <a:t>Household detergents frequently contain environmentally harmful aromatic substances.</a:t>
              </a:r>
            </a:p>
            <a:p>
              <a:pPr marL="171450" indent="-171450">
                <a:buFont typeface="Arial" panose="020B0604020202020204" pitchFamily="34" charset="0"/>
                <a:buChar char="•"/>
              </a:pPr>
              <a:r>
                <a:rPr lang="en-GB" sz="1000" dirty="0"/>
                <a:t>In most cases no separation of private and clothing and workwear: hygiene risk.</a:t>
              </a:r>
            </a:p>
            <a:p>
              <a:endParaRPr lang="en-GB" sz="1000" dirty="0"/>
            </a:p>
          </p:txBody>
        </p:sp>
        <p:sp>
          <p:nvSpPr>
            <p:cNvPr id="55" name="TextBox 54">
              <a:extLst>
                <a:ext uri="{FF2B5EF4-FFF2-40B4-BE49-F238E27FC236}">
                  <a16:creationId xmlns:a16="http://schemas.microsoft.com/office/drawing/2014/main" id="{E56BC3E6-9C7B-40A1-8FCC-F508E3BC59A3}"/>
                </a:ext>
              </a:extLst>
            </p:cNvPr>
            <p:cNvSpPr txBox="1"/>
            <p:nvPr/>
          </p:nvSpPr>
          <p:spPr>
            <a:xfrm>
              <a:off x="197407" y="1107936"/>
              <a:ext cx="2723206" cy="307777"/>
            </a:xfrm>
            <a:prstGeom prst="rect">
              <a:avLst/>
            </a:prstGeom>
            <a:noFill/>
          </p:spPr>
          <p:txBody>
            <a:bodyPr wrap="square">
              <a:spAutoFit/>
            </a:bodyPr>
            <a:lstStyle/>
            <a:p>
              <a:r>
                <a:rPr lang="en-GB" sz="1400" b="1" dirty="0">
                  <a:latin typeface="Arial" panose="020B0604020202020204" pitchFamily="34" charset="0"/>
                  <a:cs typeface="Arial" panose="020B0604020202020204" pitchFamily="34" charset="0"/>
                </a:rPr>
                <a:t>Hygiene &amp; harmlessness</a:t>
              </a:r>
            </a:p>
          </p:txBody>
        </p:sp>
      </p:grpSp>
      <p:sp>
        <p:nvSpPr>
          <p:cNvPr id="27" name="Textplatzhalter 3">
            <a:extLst>
              <a:ext uri="{FF2B5EF4-FFF2-40B4-BE49-F238E27FC236}">
                <a16:creationId xmlns:a16="http://schemas.microsoft.com/office/drawing/2014/main" id="{37033208-77D0-4BDF-82AB-F0C3242961D9}"/>
              </a:ext>
            </a:extLst>
          </p:cNvPr>
          <p:cNvSpPr>
            <a:spLocks noGrp="1"/>
          </p:cNvSpPr>
          <p:nvPr>
            <p:ph type="body" sz="quarter" idx="11"/>
          </p:nvPr>
        </p:nvSpPr>
        <p:spPr>
          <a:xfrm>
            <a:off x="292569" y="639681"/>
            <a:ext cx="6724800" cy="246221"/>
          </a:xfrm>
        </p:spPr>
        <p:txBody>
          <a:bodyPr/>
          <a:lstStyle/>
          <a:p>
            <a:r>
              <a:rPr lang="en-GB" dirty="0"/>
              <a:t>CWS laundry versus home laundering</a:t>
            </a:r>
          </a:p>
        </p:txBody>
      </p:sp>
      <p:sp>
        <p:nvSpPr>
          <p:cNvPr id="2" name="Pfeil nach rechts 1"/>
          <p:cNvSpPr/>
          <p:nvPr/>
        </p:nvSpPr>
        <p:spPr>
          <a:xfrm rot="18908650" flipV="1">
            <a:off x="3786579" y="1816101"/>
            <a:ext cx="645721" cy="393700"/>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endParaRPr lang="en-GB" sz="1600" dirty="0"/>
          </a:p>
        </p:txBody>
      </p:sp>
      <p:sp>
        <p:nvSpPr>
          <p:cNvPr id="28" name="Pfeil nach rechts 27"/>
          <p:cNvSpPr/>
          <p:nvPr/>
        </p:nvSpPr>
        <p:spPr>
          <a:xfrm rot="18908650" flipV="1">
            <a:off x="4129479" y="3721539"/>
            <a:ext cx="645721" cy="393700"/>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endParaRPr lang="en-GB" sz="1600" dirty="0"/>
          </a:p>
        </p:txBody>
      </p:sp>
      <p:sp>
        <p:nvSpPr>
          <p:cNvPr id="29" name="Pfeil nach rechts 28"/>
          <p:cNvSpPr/>
          <p:nvPr/>
        </p:nvSpPr>
        <p:spPr>
          <a:xfrm rot="3010722" flipV="1">
            <a:off x="5436137" y="2093221"/>
            <a:ext cx="747443" cy="34981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endParaRPr lang="en-GB" sz="1600" dirty="0"/>
          </a:p>
        </p:txBody>
      </p:sp>
      <p:sp>
        <p:nvSpPr>
          <p:cNvPr id="33" name="Pfeil nach rechts 32"/>
          <p:cNvSpPr/>
          <p:nvPr/>
        </p:nvSpPr>
        <p:spPr>
          <a:xfrm rot="3098587" flipV="1">
            <a:off x="5295436" y="3699929"/>
            <a:ext cx="752385" cy="33285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endParaRPr lang="en-GB" sz="1600" dirty="0"/>
          </a:p>
        </p:txBody>
      </p:sp>
    </p:spTree>
    <p:extLst>
      <p:ext uri="{BB962C8B-B14F-4D97-AF65-F5344CB8AC3E}">
        <p14:creationId xmlns:p14="http://schemas.microsoft.com/office/powerpoint/2010/main" val="2946088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p:cNvSpPr/>
          <p:nvPr/>
        </p:nvSpPr>
        <p:spPr>
          <a:xfrm>
            <a:off x="6382102" y="1596034"/>
            <a:ext cx="1986801" cy="1980000"/>
          </a:xfrm>
          <a:prstGeom prst="ellipse">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sp>
        <p:nvSpPr>
          <p:cNvPr id="22" name="Ellipse 21"/>
          <p:cNvSpPr/>
          <p:nvPr/>
        </p:nvSpPr>
        <p:spPr>
          <a:xfrm>
            <a:off x="3421228" y="1596034"/>
            <a:ext cx="1986801" cy="1980000"/>
          </a:xfrm>
          <a:prstGeom prst="ellipse">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sp>
        <p:nvSpPr>
          <p:cNvPr id="11" name="Ellipse 10"/>
          <p:cNvSpPr/>
          <p:nvPr/>
        </p:nvSpPr>
        <p:spPr>
          <a:xfrm>
            <a:off x="491221" y="1596034"/>
            <a:ext cx="1986801" cy="1980000"/>
          </a:xfrm>
          <a:prstGeom prst="ellipse">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sp>
        <p:nvSpPr>
          <p:cNvPr id="6" name="Titel 5"/>
          <p:cNvSpPr>
            <a:spLocks noGrp="1"/>
          </p:cNvSpPr>
          <p:nvPr>
            <p:ph type="title"/>
          </p:nvPr>
        </p:nvSpPr>
        <p:spPr>
          <a:xfrm>
            <a:off x="292570" y="239867"/>
            <a:ext cx="7079780" cy="344710"/>
          </a:xfrm>
        </p:spPr>
        <p:txBody>
          <a:bodyPr/>
          <a:lstStyle/>
          <a:p>
            <a:r>
              <a:rPr lang="en-GB" dirty="0"/>
              <a:t>Optimisations in logistics</a:t>
            </a:r>
          </a:p>
        </p:txBody>
      </p:sp>
      <p:sp>
        <p:nvSpPr>
          <p:cNvPr id="7" name="Textfeld 6"/>
          <p:cNvSpPr txBox="1"/>
          <p:nvPr/>
        </p:nvSpPr>
        <p:spPr>
          <a:xfrm>
            <a:off x="102085" y="971716"/>
            <a:ext cx="2609850" cy="430887"/>
          </a:xfrm>
          <a:prstGeom prst="rect">
            <a:avLst/>
          </a:prstGeom>
          <a:noFill/>
        </p:spPr>
        <p:txBody>
          <a:bodyPr wrap="square" lIns="0" tIns="0" rIns="0" bIns="0" rtlCol="0">
            <a:spAutoFit/>
          </a:bodyPr>
          <a:lstStyle/>
          <a:p>
            <a:pPr algn="ctr"/>
            <a:r>
              <a:rPr lang="en-GB" sz="1400" b="1" dirty="0"/>
              <a:t>Alternative fuels &amp; technologies</a:t>
            </a:r>
          </a:p>
        </p:txBody>
      </p:sp>
      <p:sp>
        <p:nvSpPr>
          <p:cNvPr id="8" name="Textfeld 7"/>
          <p:cNvSpPr txBox="1"/>
          <p:nvPr/>
        </p:nvSpPr>
        <p:spPr>
          <a:xfrm>
            <a:off x="3159730" y="940840"/>
            <a:ext cx="2609850" cy="430887"/>
          </a:xfrm>
          <a:prstGeom prst="rect">
            <a:avLst/>
          </a:prstGeom>
          <a:noFill/>
        </p:spPr>
        <p:txBody>
          <a:bodyPr wrap="square" lIns="0" tIns="0" rIns="0" bIns="0" rtlCol="0">
            <a:spAutoFit/>
          </a:bodyPr>
          <a:lstStyle/>
          <a:p>
            <a:pPr algn="ctr"/>
            <a:r>
              <a:rPr lang="en-GB" sz="1400" b="1" dirty="0"/>
              <a:t>Route optimisation – Second Level (service logistics)</a:t>
            </a:r>
          </a:p>
        </p:txBody>
      </p:sp>
      <p:sp>
        <p:nvSpPr>
          <p:cNvPr id="9" name="Textfeld 8"/>
          <p:cNvSpPr txBox="1"/>
          <p:nvPr/>
        </p:nvSpPr>
        <p:spPr>
          <a:xfrm>
            <a:off x="5987432" y="929287"/>
            <a:ext cx="3056217" cy="461665"/>
          </a:xfrm>
          <a:prstGeom prst="rect">
            <a:avLst/>
          </a:prstGeom>
          <a:noFill/>
        </p:spPr>
        <p:txBody>
          <a:bodyPr wrap="square" lIns="0" tIns="0" rIns="0" bIns="0" rtlCol="0">
            <a:spAutoFit/>
          </a:bodyPr>
          <a:lstStyle/>
          <a:p>
            <a:pPr algn="ctr"/>
            <a:r>
              <a:rPr lang="en-GB" sz="1400" b="1" dirty="0"/>
              <a:t>Route optimisation – </a:t>
            </a:r>
          </a:p>
          <a:p>
            <a:pPr algn="ctr"/>
            <a:r>
              <a:rPr lang="en-GB" sz="1400" b="1" dirty="0"/>
              <a:t>First Level (logistics</a:t>
            </a:r>
            <a:r>
              <a:rPr lang="en-GB" sz="1600" b="1" dirty="0"/>
              <a:t>)</a:t>
            </a:r>
          </a:p>
        </p:txBody>
      </p:sp>
      <p:sp>
        <p:nvSpPr>
          <p:cNvPr id="13" name="Textfeld 12"/>
          <p:cNvSpPr txBox="1"/>
          <p:nvPr/>
        </p:nvSpPr>
        <p:spPr>
          <a:xfrm>
            <a:off x="102084" y="3701008"/>
            <a:ext cx="2721239" cy="484748"/>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050" dirty="0"/>
              <a:t>Modern service fleet with EURO 6 &amp; 5.</a:t>
            </a:r>
          </a:p>
          <a:p>
            <a:pPr marL="171450" indent="-171450">
              <a:buFont typeface="Arial" panose="020B0604020202020204" pitchFamily="34" charset="0"/>
              <a:buChar char="•"/>
            </a:pPr>
            <a:r>
              <a:rPr lang="en-GB" sz="1050" dirty="0"/>
              <a:t>Tests with e-mobility in service logistics. </a:t>
            </a:r>
          </a:p>
          <a:p>
            <a:pPr marL="171450" indent="-171450">
              <a:buFont typeface="Arial" panose="020B0604020202020204" pitchFamily="34" charset="0"/>
              <a:buChar char="•"/>
            </a:pPr>
            <a:r>
              <a:rPr lang="en-GB" sz="1050" dirty="0"/>
              <a:t>Use of natural gas (CNG) in logistics. </a:t>
            </a:r>
          </a:p>
        </p:txBody>
      </p:sp>
      <p:cxnSp>
        <p:nvCxnSpPr>
          <p:cNvPr id="16" name="Gerader Verbinder 15"/>
          <p:cNvCxnSpPr/>
          <p:nvPr/>
        </p:nvCxnSpPr>
        <p:spPr>
          <a:xfrm>
            <a:off x="2814428" y="1121318"/>
            <a:ext cx="8896" cy="387235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5997037" y="1121318"/>
            <a:ext cx="8896" cy="387235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0116" name="Picture 4" descr="Gps, Navigation, Garmin, Gerät, Länge, Breitengra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5937" y="1853809"/>
            <a:ext cx="1618882" cy="12179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Gps, Navigation, Garmin, Gerät, Länge, Breitengra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80044" y="1874228"/>
            <a:ext cx="1618882" cy="12179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p:cNvSpPr txBox="1"/>
          <p:nvPr/>
        </p:nvSpPr>
        <p:spPr>
          <a:xfrm>
            <a:off x="6130483" y="3677192"/>
            <a:ext cx="2842068" cy="1131079"/>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050" dirty="0"/>
              <a:t>Optimisation of logistics routes in transport from warehouses and depots. </a:t>
            </a:r>
          </a:p>
          <a:p>
            <a:pPr marL="171450" indent="-171450">
              <a:buFont typeface="Arial" panose="020B0604020202020204" pitchFamily="34" charset="0"/>
              <a:buChar char="•"/>
            </a:pPr>
            <a:r>
              <a:rPr lang="en-GB" sz="1050" dirty="0"/>
              <a:t>Identification of the shortest route.</a:t>
            </a:r>
          </a:p>
          <a:p>
            <a:pPr marL="171450" indent="-171450">
              <a:buFont typeface="Arial" panose="020B0604020202020204" pitchFamily="34" charset="0"/>
              <a:buChar char="•"/>
            </a:pPr>
            <a:r>
              <a:rPr lang="en-GB" sz="1050" dirty="0"/>
              <a:t>Optimum loading of trucks. The more we transport, the better the CO</a:t>
            </a:r>
            <a:r>
              <a:rPr lang="en-GB" sz="1050" baseline="-25000" dirty="0"/>
              <a:t>2 </a:t>
            </a:r>
            <a:r>
              <a:rPr lang="en-GB" sz="1050" dirty="0"/>
              <a:t>efficiency (CO</a:t>
            </a:r>
            <a:r>
              <a:rPr lang="en-GB" sz="1050" baseline="-25000" dirty="0"/>
              <a:t>2</a:t>
            </a:r>
            <a:r>
              <a:rPr lang="en-GB" sz="1050" dirty="0"/>
              <a:t>e per km and kg).</a:t>
            </a:r>
          </a:p>
          <a:p>
            <a:pPr marL="171450" indent="-171450">
              <a:buFont typeface="Arial" panose="020B0604020202020204" pitchFamily="34" charset="0"/>
              <a:buChar char="•"/>
            </a:pPr>
            <a:endParaRPr lang="en-GB" sz="1050" dirty="0"/>
          </a:p>
        </p:txBody>
      </p:sp>
      <p:sp>
        <p:nvSpPr>
          <p:cNvPr id="17" name="Textfeld 16"/>
          <p:cNvSpPr txBox="1"/>
          <p:nvPr/>
        </p:nvSpPr>
        <p:spPr>
          <a:xfrm>
            <a:off x="3043621" y="3665790"/>
            <a:ext cx="2842068" cy="1454244"/>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050" dirty="0"/>
              <a:t>To reduce greenhouse gas emissions, CWS is optimising the routes by identifying the shortest possible distances for them. </a:t>
            </a:r>
          </a:p>
          <a:p>
            <a:pPr marL="171450" indent="-171450">
              <a:buFont typeface="Arial" panose="020B0604020202020204" pitchFamily="34" charset="0"/>
              <a:buChar char="•"/>
            </a:pPr>
            <a:r>
              <a:rPr lang="en-GB" sz="1050" dirty="0"/>
              <a:t>Optimal loading. The more that can transported by service vehicle, the better the CO</a:t>
            </a:r>
            <a:r>
              <a:rPr lang="en-GB" sz="1050" baseline="-25000" dirty="0"/>
              <a:t>2</a:t>
            </a:r>
            <a:r>
              <a:rPr lang="en-GB" sz="1050" dirty="0"/>
              <a:t>-efficiency (CO</a:t>
            </a:r>
            <a:r>
              <a:rPr lang="en-GB" sz="1050" baseline="-25000" dirty="0"/>
              <a:t>2</a:t>
            </a:r>
            <a:r>
              <a:rPr lang="en-GB" sz="1050" dirty="0"/>
              <a:t>e per km und kg). </a:t>
            </a:r>
          </a:p>
          <a:p>
            <a:pPr marL="171450" indent="-171450">
              <a:buFont typeface="Arial" panose="020B0604020202020204" pitchFamily="34" charset="0"/>
              <a:buChar char="•"/>
            </a:pPr>
            <a:r>
              <a:rPr lang="en-GB" sz="1050" dirty="0"/>
              <a:t>We shall be splitting up Workwear and Hygiene logistics in the future to ensure better utilisation of logistics capacities.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35" y="2055282"/>
            <a:ext cx="1393252" cy="1161207"/>
          </a:xfrm>
          <a:prstGeom prst="rect">
            <a:avLst/>
          </a:prstGeom>
        </p:spPr>
      </p:pic>
    </p:spTree>
    <p:extLst>
      <p:ext uri="{BB962C8B-B14F-4D97-AF65-F5344CB8AC3E}">
        <p14:creationId xmlns:p14="http://schemas.microsoft.com/office/powerpoint/2010/main" val="84781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F092233-D500-43E6-A88E-E75EFEBE0AA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0" name="think-cell Folie" r:id="rId6" imgW="270" imgH="270" progId="TCLayout.ActiveDocument.1">
                  <p:embed/>
                </p:oleObj>
              </mc:Choice>
              <mc:Fallback>
                <p:oleObj name="think-cell Folie" r:id="rId6" imgW="270" imgH="270" progId="TCLayout.ActiveDocument.1">
                  <p:embed/>
                  <p:pic>
                    <p:nvPicPr>
                      <p:cNvPr id="9" name="Objekt 8" hidden="1">
                        <a:extLst>
                          <a:ext uri="{FF2B5EF4-FFF2-40B4-BE49-F238E27FC236}">
                            <a16:creationId xmlns:a16="http://schemas.microsoft.com/office/drawing/2014/main" id="{EF092233-D500-43E6-A88E-E75EFEBE0A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7805B5BF-45BF-41B5-8F69-253174B7190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0000"/>
              </a:lnSpc>
              <a:spcBef>
                <a:spcPct val="0"/>
              </a:spcBef>
              <a:spcAft>
                <a:spcPct val="0"/>
              </a:spcAft>
            </a:pPr>
            <a:endParaRPr lang="de-DE" sz="2800" b="1" dirty="0">
              <a:latin typeface="Arial" panose="020B0604020202020204" pitchFamily="34" charset="0"/>
              <a:ea typeface="+mj-ea"/>
              <a:cs typeface="+mj-cs"/>
              <a:sym typeface="Arial" panose="020B0604020202020204" pitchFamily="34" charset="0"/>
            </a:endParaRPr>
          </a:p>
        </p:txBody>
      </p:sp>
      <p:sp>
        <p:nvSpPr>
          <p:cNvPr id="10" name="Textplatzhalter 9">
            <a:extLst>
              <a:ext uri="{FF2B5EF4-FFF2-40B4-BE49-F238E27FC236}">
                <a16:creationId xmlns:a16="http://schemas.microsoft.com/office/drawing/2014/main" id="{0CB70629-CE88-44F9-820E-9BC3B88B7860}"/>
              </a:ext>
            </a:extLst>
          </p:cNvPr>
          <p:cNvSpPr>
            <a:spLocks noGrp="1"/>
          </p:cNvSpPr>
          <p:nvPr>
            <p:ph type="body" sz="quarter" idx="11"/>
          </p:nvPr>
        </p:nvSpPr>
        <p:spPr/>
        <p:txBody>
          <a:bodyPr/>
          <a:lstStyle/>
          <a:p>
            <a:r>
              <a:rPr lang="en-GB" dirty="0"/>
              <a:t> </a:t>
            </a:r>
          </a:p>
        </p:txBody>
      </p:sp>
      <p:sp>
        <p:nvSpPr>
          <p:cNvPr id="2" name="Titel 1">
            <a:extLst>
              <a:ext uri="{FF2B5EF4-FFF2-40B4-BE49-F238E27FC236}">
                <a16:creationId xmlns:a16="http://schemas.microsoft.com/office/drawing/2014/main" id="{6900BDD7-6FCC-47FB-AFA3-687439CC9F87}"/>
              </a:ext>
            </a:extLst>
          </p:cNvPr>
          <p:cNvSpPr>
            <a:spLocks noGrp="1"/>
          </p:cNvSpPr>
          <p:nvPr>
            <p:ph type="title"/>
          </p:nvPr>
        </p:nvSpPr>
        <p:spPr>
          <a:xfrm>
            <a:off x="292569" y="239867"/>
            <a:ext cx="6725623" cy="689420"/>
          </a:xfrm>
        </p:spPr>
        <p:txBody>
          <a:bodyPr/>
          <a:lstStyle/>
          <a:p>
            <a:r>
              <a:rPr lang="en-GB" dirty="0"/>
              <a:t>We’ve declared war on</a:t>
            </a:r>
            <a:br>
              <a:rPr lang="en-GB" dirty="0"/>
            </a:br>
            <a:r>
              <a:rPr lang="en-GB" dirty="0"/>
              <a:t>plastic waste!</a:t>
            </a:r>
          </a:p>
        </p:txBody>
      </p:sp>
      <p:cxnSp>
        <p:nvCxnSpPr>
          <p:cNvPr id="4" name="Gerader Verbinder 3"/>
          <p:cNvCxnSpPr/>
          <p:nvPr/>
        </p:nvCxnSpPr>
        <p:spPr>
          <a:xfrm flipV="1">
            <a:off x="4654502" y="2075735"/>
            <a:ext cx="3348217" cy="6875"/>
          </a:xfrm>
          <a:prstGeom prst="line">
            <a:avLst/>
          </a:prstGeom>
          <a:ln w="63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flipV="1">
            <a:off x="4654502" y="2956906"/>
            <a:ext cx="3348217" cy="13750"/>
          </a:xfrm>
          <a:prstGeom prst="line">
            <a:avLst/>
          </a:prstGeom>
          <a:ln w="63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Bildplatzhalter 7"/>
          <p:cNvPicPr>
            <a:picLocks noGrp="1" noChangeAspect="1"/>
          </p:cNvPicPr>
          <p:nvPr>
            <p:ph type="pic" sz="quarter" idx="12"/>
          </p:nvPr>
        </p:nvPicPr>
        <p:blipFill>
          <a:blip r:embed="rId8" cstate="screen">
            <a:extLst>
              <a:ext uri="{28A0092B-C50C-407E-A947-70E740481C1C}">
                <a14:useLocalDpi xmlns:a14="http://schemas.microsoft.com/office/drawing/2010/main"/>
              </a:ext>
            </a:extLst>
          </a:blip>
          <a:srcRect/>
          <a:stretch>
            <a:fillRect/>
          </a:stretch>
        </p:blipFill>
        <p:spPr>
          <a:xfrm>
            <a:off x="292569" y="1172539"/>
            <a:ext cx="4172400" cy="3677818"/>
          </a:xfrm>
        </p:spPr>
      </p:pic>
      <p:sp>
        <p:nvSpPr>
          <p:cNvPr id="5" name="Rechteck 4"/>
          <p:cNvSpPr/>
          <p:nvPr/>
        </p:nvSpPr>
        <p:spPr>
          <a:xfrm>
            <a:off x="4584260" y="1182985"/>
            <a:ext cx="3981671" cy="830997"/>
          </a:xfrm>
          <a:prstGeom prst="rect">
            <a:avLst/>
          </a:prstGeom>
        </p:spPr>
        <p:txBody>
          <a:bodyPr wrap="square">
            <a:spAutoFit/>
          </a:bodyPr>
          <a:lstStyle/>
          <a:p>
            <a:r>
              <a:rPr lang="en-GB" sz="1600" dirty="0">
                <a:solidFill>
                  <a:srgbClr val="000000"/>
                </a:solidFill>
              </a:rPr>
              <a:t>We are reducing the individual packaging of items when delivering workwear since it is not hygienically essential.</a:t>
            </a:r>
          </a:p>
        </p:txBody>
      </p:sp>
      <p:sp>
        <p:nvSpPr>
          <p:cNvPr id="15" name="Rechteck 14"/>
          <p:cNvSpPr/>
          <p:nvPr/>
        </p:nvSpPr>
        <p:spPr>
          <a:xfrm>
            <a:off x="4305300" y="2097385"/>
            <a:ext cx="4572000" cy="830997"/>
          </a:xfrm>
          <a:prstGeom prst="rect">
            <a:avLst/>
          </a:prstGeom>
        </p:spPr>
        <p:txBody>
          <a:bodyPr>
            <a:spAutoFit/>
          </a:bodyPr>
          <a:lstStyle/>
          <a:p>
            <a:r>
              <a:rPr lang="en-GB" sz="1600" dirty="0">
                <a:solidFill>
                  <a:srgbClr val="000000"/>
                </a:solidFill>
              </a:rPr>
              <a:t>     Considerable savings on packaging material</a:t>
            </a:r>
          </a:p>
          <a:p>
            <a:r>
              <a:rPr lang="en-GB" sz="1600" dirty="0">
                <a:solidFill>
                  <a:srgbClr val="000000"/>
                </a:solidFill>
              </a:rPr>
              <a:t>     that customers would otherwise have to</a:t>
            </a:r>
          </a:p>
          <a:p>
            <a:r>
              <a:rPr lang="en-GB" sz="1600" dirty="0">
                <a:solidFill>
                  <a:srgbClr val="000000"/>
                </a:solidFill>
              </a:rPr>
              <a:t>     dispose of.</a:t>
            </a:r>
          </a:p>
        </p:txBody>
      </p:sp>
      <p:sp>
        <p:nvSpPr>
          <p:cNvPr id="16" name="Rechteck 15"/>
          <p:cNvSpPr/>
          <p:nvPr/>
        </p:nvSpPr>
        <p:spPr>
          <a:xfrm>
            <a:off x="4610100" y="2997885"/>
            <a:ext cx="4368800" cy="584775"/>
          </a:xfrm>
          <a:prstGeom prst="rect">
            <a:avLst/>
          </a:prstGeom>
        </p:spPr>
        <p:txBody>
          <a:bodyPr wrap="square">
            <a:spAutoFit/>
          </a:bodyPr>
          <a:lstStyle/>
          <a:p>
            <a:r>
              <a:rPr lang="en-GB" sz="1600" dirty="0">
                <a:solidFill>
                  <a:srgbClr val="000000"/>
                </a:solidFill>
              </a:rPr>
              <a:t>By 2021: Deliveries made with textile bags to all customers in Germany. </a:t>
            </a:r>
          </a:p>
        </p:txBody>
      </p:sp>
      <p:sp>
        <p:nvSpPr>
          <p:cNvPr id="17" name="Rechteck 16"/>
          <p:cNvSpPr/>
          <p:nvPr/>
        </p:nvSpPr>
        <p:spPr>
          <a:xfrm>
            <a:off x="4591002" y="3723599"/>
            <a:ext cx="4337098" cy="1077218"/>
          </a:xfrm>
          <a:prstGeom prst="rect">
            <a:avLst/>
          </a:prstGeom>
          <a:solidFill>
            <a:srgbClr val="F9E244"/>
          </a:solidFill>
        </p:spPr>
        <p:txBody>
          <a:bodyPr wrap="square">
            <a:spAutoFit/>
          </a:bodyPr>
          <a:lstStyle/>
          <a:p>
            <a:r>
              <a:rPr lang="en-GB" sz="1600" dirty="0"/>
              <a:t>Over 400 million tonnes of plastic are produced every year worldwide – and that equates to more than 50 kg per person. Each and every reduction counts!</a:t>
            </a:r>
          </a:p>
        </p:txBody>
      </p:sp>
      <p:cxnSp>
        <p:nvCxnSpPr>
          <p:cNvPr id="18" name="Gerader Verbinder 17"/>
          <p:cNvCxnSpPr/>
          <p:nvPr/>
        </p:nvCxnSpPr>
        <p:spPr>
          <a:xfrm flipV="1">
            <a:off x="4670268" y="3615497"/>
            <a:ext cx="3348217" cy="6875"/>
          </a:xfrm>
          <a:prstGeom prst="line">
            <a:avLst/>
          </a:prstGeom>
          <a:ln w="63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165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696CD8-E8E5-4CB0-A99C-1F52FB01E02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4"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C0696CD8-E8E5-4CB0-A99C-1F52FB01E0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AFA78FA-6894-41F8-BC9D-F041C61D39E1}"/>
              </a:ext>
            </a:extLst>
          </p:cNvPr>
          <p:cNvSpPr>
            <a:spLocks noGrp="1"/>
          </p:cNvSpPr>
          <p:nvPr>
            <p:ph type="title"/>
          </p:nvPr>
        </p:nvSpPr>
        <p:spPr>
          <a:xfrm>
            <a:off x="349033" y="246120"/>
            <a:ext cx="6725623" cy="689420"/>
          </a:xfrm>
        </p:spPr>
        <p:txBody>
          <a:bodyPr/>
          <a:lstStyle/>
          <a:p>
            <a:r>
              <a:rPr lang="en-GB" dirty="0"/>
              <a:t>Objectives for 2025</a:t>
            </a:r>
            <a:br>
              <a:rPr lang="en-GB" dirty="0"/>
            </a:br>
            <a:endParaRPr lang="en-GB" dirty="0"/>
          </a:p>
        </p:txBody>
      </p:sp>
      <p:sp>
        <p:nvSpPr>
          <p:cNvPr id="12" name="Rechteck 11"/>
          <p:cNvSpPr/>
          <p:nvPr/>
        </p:nvSpPr>
        <p:spPr>
          <a:xfrm>
            <a:off x="57812" y="4895314"/>
            <a:ext cx="5544202" cy="215444"/>
          </a:xfrm>
          <a:prstGeom prst="rect">
            <a:avLst/>
          </a:prstGeom>
        </p:spPr>
        <p:txBody>
          <a:bodyPr wrap="square">
            <a:spAutoFit/>
          </a:bodyPr>
          <a:lstStyle/>
          <a:p>
            <a:r>
              <a:rPr lang="en-GB" sz="800" dirty="0">
                <a:latin typeface="SuisseIntl-Regular" panose="020B0504000000000000" pitchFamily="34" charset="-78"/>
              </a:rPr>
              <a:t>* Number of reported accidents x 200,000 / Number of hours effectively worked</a:t>
            </a:r>
            <a:endParaRPr lang="en-GB" sz="800" dirty="0"/>
          </a:p>
        </p:txBody>
      </p:sp>
      <p:sp>
        <p:nvSpPr>
          <p:cNvPr id="3" name="Textfeld 2"/>
          <p:cNvSpPr txBox="1"/>
          <p:nvPr/>
        </p:nvSpPr>
        <p:spPr>
          <a:xfrm>
            <a:off x="5063780" y="2466701"/>
            <a:ext cx="1652330" cy="738664"/>
          </a:xfrm>
          <a:prstGeom prst="rect">
            <a:avLst/>
          </a:prstGeom>
          <a:solidFill>
            <a:srgbClr val="FAE869"/>
          </a:solidFill>
        </p:spPr>
        <p:txBody>
          <a:bodyPr wrap="square" lIns="0" tIns="0" rIns="0" bIns="0" rtlCol="0">
            <a:spAutoFit/>
          </a:bodyPr>
          <a:lstStyle/>
          <a:p>
            <a:r>
              <a:rPr lang="en-GB" sz="1600" b="1" dirty="0"/>
              <a:t>Occupational accident rate* of 0%.</a:t>
            </a:r>
          </a:p>
        </p:txBody>
      </p:sp>
      <p:sp>
        <p:nvSpPr>
          <p:cNvPr id="4" name="AutoShape 64" descr="Waage Icon - Lade PNG und Vektor kostenlos heru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 name="Textfeld 18"/>
          <p:cNvSpPr txBox="1"/>
          <p:nvPr/>
        </p:nvSpPr>
        <p:spPr>
          <a:xfrm>
            <a:off x="167764" y="2492981"/>
            <a:ext cx="2048415" cy="1477328"/>
          </a:xfrm>
          <a:prstGeom prst="rect">
            <a:avLst/>
          </a:prstGeom>
          <a:solidFill>
            <a:srgbClr val="FAE869"/>
          </a:solidFill>
        </p:spPr>
        <p:txBody>
          <a:bodyPr wrap="square" lIns="0" tIns="0" rIns="0" bIns="0" rtlCol="0">
            <a:spAutoFit/>
          </a:bodyPr>
          <a:lstStyle/>
          <a:p>
            <a:pPr algn="l"/>
            <a:r>
              <a:rPr lang="en-GB" sz="1600" b="1" dirty="0"/>
              <a:t>50% of management positions to be occupied by women. CWS is signatory to Germany’s Charter of Diversity.</a:t>
            </a:r>
          </a:p>
        </p:txBody>
      </p:sp>
      <p:sp>
        <p:nvSpPr>
          <p:cNvPr id="21" name="Textfeld 20"/>
          <p:cNvSpPr txBox="1"/>
          <p:nvPr/>
        </p:nvSpPr>
        <p:spPr>
          <a:xfrm>
            <a:off x="2459020" y="3538756"/>
            <a:ext cx="2541129" cy="1231106"/>
          </a:xfrm>
          <a:prstGeom prst="rect">
            <a:avLst/>
          </a:prstGeom>
          <a:solidFill>
            <a:srgbClr val="FAE869"/>
          </a:solidFill>
        </p:spPr>
        <p:txBody>
          <a:bodyPr wrap="square" lIns="0" tIns="0" rIns="0" bIns="0" rtlCol="0">
            <a:spAutoFit/>
          </a:bodyPr>
          <a:lstStyle/>
          <a:p>
            <a:pPr algn="l"/>
            <a:r>
              <a:rPr lang="en-GB" sz="1600" b="1" dirty="0"/>
              <a:t>100% of colleagues for whom compliance is a relevant requirement will  have completed corres-ponding training courses.</a:t>
            </a:r>
          </a:p>
        </p:txBody>
      </p:sp>
      <p:pic>
        <p:nvPicPr>
          <p:cNvPr id="183369" name="Picture 73" descr="Diversity Icons - Download Free Vector Icons | Noun Project"/>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9579" y="1191087"/>
            <a:ext cx="1084783" cy="1084783"/>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22"/>
          <p:cNvSpPr txBox="1"/>
          <p:nvPr/>
        </p:nvSpPr>
        <p:spPr>
          <a:xfrm>
            <a:off x="6374116" y="3649116"/>
            <a:ext cx="2601718" cy="738664"/>
          </a:xfrm>
          <a:prstGeom prst="rect">
            <a:avLst/>
          </a:prstGeom>
          <a:solidFill>
            <a:srgbClr val="FAE869"/>
          </a:solidFill>
        </p:spPr>
        <p:txBody>
          <a:bodyPr wrap="square" lIns="0" tIns="0" rIns="0" bIns="0" rtlCol="0">
            <a:spAutoFit/>
          </a:bodyPr>
          <a:lstStyle/>
          <a:p>
            <a:pPr algn="l"/>
            <a:r>
              <a:rPr lang="en-GB" sz="1600" b="1" dirty="0"/>
              <a:t>Climate strategy for continuous reduction of our carbon footprint.</a:t>
            </a:r>
          </a:p>
        </p:txBody>
      </p:sp>
      <p:pic>
        <p:nvPicPr>
          <p:cNvPr id="5" name="Grafi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2965" y="909272"/>
            <a:ext cx="1749556" cy="1560579"/>
          </a:xfrm>
          <a:prstGeom prst="rect">
            <a:avLst/>
          </a:prstGeom>
        </p:spPr>
      </p:pic>
      <p:pic>
        <p:nvPicPr>
          <p:cNvPr id="6" name="Grafik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180" y="1904665"/>
            <a:ext cx="1481331" cy="1813564"/>
          </a:xfrm>
          <a:prstGeom prst="rect">
            <a:avLst/>
          </a:prstGeom>
        </p:spPr>
      </p:pic>
      <p:pic>
        <p:nvPicPr>
          <p:cNvPr id="8" name="Grafik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8192" y="2187215"/>
            <a:ext cx="1370938" cy="1461901"/>
          </a:xfrm>
          <a:prstGeom prst="rect">
            <a:avLst/>
          </a:prstGeom>
        </p:spPr>
      </p:pic>
      <p:sp>
        <p:nvSpPr>
          <p:cNvPr id="14" name="Textplatzhalter 3">
            <a:extLst>
              <a:ext uri="{FF2B5EF4-FFF2-40B4-BE49-F238E27FC236}">
                <a16:creationId xmlns:a16="http://schemas.microsoft.com/office/drawing/2014/main" id="{37033208-77D0-4BDF-82AB-F0C3242961D9}"/>
              </a:ext>
            </a:extLst>
          </p:cNvPr>
          <p:cNvSpPr>
            <a:spLocks noGrp="1"/>
          </p:cNvSpPr>
          <p:nvPr>
            <p:ph type="body" sz="quarter" idx="11"/>
          </p:nvPr>
        </p:nvSpPr>
        <p:spPr>
          <a:xfrm>
            <a:off x="292569" y="639681"/>
            <a:ext cx="6724800" cy="246221"/>
          </a:xfrm>
        </p:spPr>
        <p:txBody>
          <a:bodyPr/>
          <a:lstStyle/>
          <a:p>
            <a:r>
              <a:rPr lang="en-GB" dirty="0"/>
              <a:t>We have ambitious goals on our agenda!</a:t>
            </a:r>
          </a:p>
        </p:txBody>
      </p:sp>
    </p:spTree>
    <p:extLst>
      <p:ext uri="{BB962C8B-B14F-4D97-AF65-F5344CB8AC3E}">
        <p14:creationId xmlns:p14="http://schemas.microsoft.com/office/powerpoint/2010/main" val="90678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33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1"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66D1E08-58EA-43B1-9C4E-6976BD9C0A5D}"/>
              </a:ext>
            </a:extLst>
          </p:cNvPr>
          <p:cNvSpPr>
            <a:spLocks noGrp="1"/>
          </p:cNvSpPr>
          <p:nvPr>
            <p:ph type="title"/>
          </p:nvPr>
        </p:nvSpPr>
        <p:spPr>
          <a:xfrm>
            <a:off x="292569" y="239867"/>
            <a:ext cx="7460781" cy="344710"/>
          </a:xfrm>
        </p:spPr>
        <p:txBody>
          <a:bodyPr/>
          <a:lstStyle/>
          <a:p>
            <a:r>
              <a:rPr lang="en-GB" dirty="0"/>
              <a:t>We put a premium on circular economy</a:t>
            </a:r>
          </a:p>
        </p:txBody>
      </p:sp>
      <p:sp>
        <p:nvSpPr>
          <p:cNvPr id="3" name="Textfeld 2"/>
          <p:cNvSpPr txBox="1"/>
          <p:nvPr/>
        </p:nvSpPr>
        <p:spPr>
          <a:xfrm>
            <a:off x="5108151" y="2739870"/>
            <a:ext cx="1131459" cy="492443"/>
          </a:xfrm>
          <a:prstGeom prst="rect">
            <a:avLst/>
          </a:prstGeom>
          <a:noFill/>
        </p:spPr>
        <p:txBody>
          <a:bodyPr wrap="square" lIns="0" tIns="0" rIns="0" bIns="0" rtlCol="0">
            <a:spAutoFit/>
          </a:bodyPr>
          <a:lstStyle/>
          <a:p>
            <a:pPr algn="ctr"/>
            <a:r>
              <a:rPr lang="en-GB" sz="1600" dirty="0"/>
              <a:t>Recycling &amp; eco-design</a:t>
            </a:r>
          </a:p>
        </p:txBody>
      </p:sp>
      <p:sp>
        <p:nvSpPr>
          <p:cNvPr id="24" name="Textfeld 23"/>
          <p:cNvSpPr txBox="1"/>
          <p:nvPr/>
        </p:nvSpPr>
        <p:spPr>
          <a:xfrm>
            <a:off x="3609065" y="4388697"/>
            <a:ext cx="1607176" cy="738664"/>
          </a:xfrm>
          <a:prstGeom prst="rect">
            <a:avLst/>
          </a:prstGeom>
          <a:noFill/>
        </p:spPr>
        <p:txBody>
          <a:bodyPr wrap="square" lIns="0" tIns="0" rIns="0" bIns="0" rtlCol="0">
            <a:spAutoFit/>
          </a:bodyPr>
          <a:lstStyle/>
          <a:p>
            <a:pPr algn="ctr"/>
            <a:r>
              <a:rPr lang="en-GB" sz="1600" dirty="0"/>
              <a:t>Keep long-life products in the  circular flow</a:t>
            </a:r>
          </a:p>
        </p:txBody>
      </p:sp>
      <p:sp>
        <p:nvSpPr>
          <p:cNvPr id="25" name="Textfeld 24"/>
          <p:cNvSpPr txBox="1"/>
          <p:nvPr/>
        </p:nvSpPr>
        <p:spPr>
          <a:xfrm>
            <a:off x="38638" y="2547971"/>
            <a:ext cx="1131459" cy="738664"/>
          </a:xfrm>
          <a:prstGeom prst="rect">
            <a:avLst/>
          </a:prstGeom>
          <a:noFill/>
        </p:spPr>
        <p:txBody>
          <a:bodyPr wrap="square" lIns="0" tIns="0" rIns="0" bIns="0" rtlCol="0">
            <a:spAutoFit/>
          </a:bodyPr>
          <a:lstStyle/>
          <a:p>
            <a:pPr algn="ctr"/>
            <a:r>
              <a:rPr lang="en-GB" sz="1600" dirty="0"/>
              <a:t>Use of sustainable materials</a:t>
            </a:r>
          </a:p>
        </p:txBody>
      </p:sp>
      <p:sp>
        <p:nvSpPr>
          <p:cNvPr id="16" name="Textplatzhalter 3">
            <a:extLst>
              <a:ext uri="{FF2B5EF4-FFF2-40B4-BE49-F238E27FC236}">
                <a16:creationId xmlns:a16="http://schemas.microsoft.com/office/drawing/2014/main" id="{37033208-77D0-4BDF-82AB-F0C3242961D9}"/>
              </a:ext>
            </a:extLst>
          </p:cNvPr>
          <p:cNvSpPr>
            <a:spLocks noGrp="1"/>
          </p:cNvSpPr>
          <p:nvPr>
            <p:ph type="body" sz="quarter" idx="11"/>
          </p:nvPr>
        </p:nvSpPr>
        <p:spPr>
          <a:xfrm>
            <a:off x="292569" y="639681"/>
            <a:ext cx="6724800" cy="246221"/>
          </a:xfrm>
        </p:spPr>
        <p:txBody>
          <a:bodyPr/>
          <a:lstStyle/>
          <a:p>
            <a:r>
              <a:rPr lang="en-GB" dirty="0"/>
              <a:t>Repair | Reuse | Recycle</a:t>
            </a:r>
          </a:p>
        </p:txBody>
      </p:sp>
      <p:sp>
        <p:nvSpPr>
          <p:cNvPr id="7" name="Rechteck 6"/>
          <p:cNvSpPr/>
          <p:nvPr/>
        </p:nvSpPr>
        <p:spPr>
          <a:xfrm>
            <a:off x="6944009" y="584577"/>
            <a:ext cx="2023530" cy="131658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r>
              <a:rPr lang="en-GB" sz="2400" dirty="0"/>
              <a:t>Sustainable</a:t>
            </a:r>
          </a:p>
        </p:txBody>
      </p:sp>
      <p:sp>
        <p:nvSpPr>
          <p:cNvPr id="18" name="Rechteck 17"/>
          <p:cNvSpPr/>
          <p:nvPr/>
        </p:nvSpPr>
        <p:spPr>
          <a:xfrm>
            <a:off x="6944009" y="1986082"/>
            <a:ext cx="2023529" cy="1316584"/>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en-GB" sz="2400" dirty="0"/>
              <a:t>business model</a:t>
            </a:r>
          </a:p>
        </p:txBody>
      </p:sp>
      <p:sp>
        <p:nvSpPr>
          <p:cNvPr id="19" name="Rechteck 18"/>
          <p:cNvSpPr/>
          <p:nvPr/>
        </p:nvSpPr>
        <p:spPr>
          <a:xfrm>
            <a:off x="6944009" y="3404135"/>
            <a:ext cx="2028142" cy="1316584"/>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r>
              <a:rPr lang="en-GB" sz="2400" dirty="0"/>
              <a:t>thanks to our circular economy  </a:t>
            </a:r>
          </a:p>
        </p:txBody>
      </p:sp>
      <p:sp>
        <p:nvSpPr>
          <p:cNvPr id="20" name="Bogen 19"/>
          <p:cNvSpPr/>
          <p:nvPr/>
        </p:nvSpPr>
        <p:spPr>
          <a:xfrm rot="10800000">
            <a:off x="1756577" y="1363513"/>
            <a:ext cx="2800612" cy="2395978"/>
          </a:xfrm>
          <a:prstGeom prst="arc">
            <a:avLst>
              <a:gd name="adj1" fmla="val 101750"/>
              <a:gd name="adj2" fmla="val 10639439"/>
            </a:avLst>
          </a:prstGeom>
          <a:ln w="952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Bogen 20"/>
          <p:cNvSpPr/>
          <p:nvPr/>
        </p:nvSpPr>
        <p:spPr>
          <a:xfrm>
            <a:off x="1756577" y="2071124"/>
            <a:ext cx="2731203" cy="2299728"/>
          </a:xfrm>
          <a:prstGeom prst="arc">
            <a:avLst>
              <a:gd name="adj1" fmla="val 6307495"/>
              <a:gd name="adj2" fmla="val 10503825"/>
            </a:avLst>
          </a:prstGeom>
          <a:ln w="952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29" name="Grafik 28" descr="Erdkugel Afrika und Europa">
            <a:extLst>
              <a:ext uri="{FF2B5EF4-FFF2-40B4-BE49-F238E27FC236}">
                <a16:creationId xmlns:a16="http://schemas.microsoft.com/office/drawing/2014/main" id="{1131440C-FF67-4B14-A9FF-2215C9DEB21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350943" y="2527737"/>
            <a:ext cx="839510" cy="839510"/>
          </a:xfrm>
          <a:prstGeom prst="rect">
            <a:avLst/>
          </a:prstGeom>
        </p:spPr>
      </p:pic>
      <p:sp>
        <p:nvSpPr>
          <p:cNvPr id="22" name="Bogen 21"/>
          <p:cNvSpPr/>
          <p:nvPr/>
        </p:nvSpPr>
        <p:spPr>
          <a:xfrm>
            <a:off x="1879902" y="1747910"/>
            <a:ext cx="2696078" cy="2585444"/>
          </a:xfrm>
          <a:prstGeom prst="arc">
            <a:avLst>
              <a:gd name="adj1" fmla="val 582509"/>
              <a:gd name="adj2" fmla="val 4738785"/>
            </a:avLst>
          </a:prstGeom>
          <a:ln w="952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2" name="Grafik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83513" y="3700246"/>
            <a:ext cx="823623" cy="929163"/>
          </a:xfrm>
          <a:prstGeom prst="rect">
            <a:avLst/>
          </a:prstGeom>
        </p:spPr>
      </p:pic>
      <p:pic>
        <p:nvPicPr>
          <p:cNvPr id="4" name="Grafik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49109" y="2367292"/>
            <a:ext cx="962281" cy="962281"/>
          </a:xfrm>
          <a:prstGeom prst="rect">
            <a:avLst/>
          </a:prstGeom>
        </p:spPr>
      </p:pic>
      <p:pic>
        <p:nvPicPr>
          <p:cNvPr id="5" name="Grafik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4187553" y="2537841"/>
            <a:ext cx="775294" cy="694472"/>
          </a:xfrm>
          <a:prstGeom prst="rect">
            <a:avLst/>
          </a:prstGeom>
        </p:spPr>
      </p:pic>
    </p:spTree>
    <p:extLst>
      <p:ext uri="{BB962C8B-B14F-4D97-AF65-F5344CB8AC3E}">
        <p14:creationId xmlns:p14="http://schemas.microsoft.com/office/powerpoint/2010/main" val="208656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44892" y="301943"/>
            <a:ext cx="3882383" cy="1994392"/>
          </a:xfrm>
        </p:spPr>
        <p:txBody>
          <a:bodyPr/>
          <a:lstStyle/>
          <a:p>
            <a:r>
              <a:rPr lang="en-GB" sz="5400" dirty="0"/>
              <a:t>Sustainable  structures  at CWS</a:t>
            </a:r>
          </a:p>
        </p:txBody>
      </p:sp>
      <p:pic>
        <p:nvPicPr>
          <p:cNvPr id="12" name="Bildplatzhalter 11"/>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74048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hidden="1">
            <a:extLst>
              <a:ext uri="{FF2B5EF4-FFF2-40B4-BE49-F238E27FC236}">
                <a16:creationId xmlns:a16="http://schemas.microsoft.com/office/drawing/2014/main" id="{219F7A9C-F027-4554-B900-660655181F79}"/>
              </a:ext>
            </a:extLst>
          </p:cNvPr>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2228" name="think-cell Folie" r:id="rId7" imgW="270" imgH="270" progId="TCLayout.ActiveDocument.1">
                  <p:embed/>
                </p:oleObj>
              </mc:Choice>
              <mc:Fallback>
                <p:oleObj name="think-cell Folie" r:id="rId7" imgW="270" imgH="270" progId="TCLayout.ActiveDocument.1">
                  <p:embed/>
                  <p:pic>
                    <p:nvPicPr>
                      <p:cNvPr id="25" name="Objekt 24" hidden="1">
                        <a:extLst>
                          <a:ext uri="{FF2B5EF4-FFF2-40B4-BE49-F238E27FC236}">
                            <a16:creationId xmlns:a16="http://schemas.microsoft.com/office/drawing/2014/main" id="{219F7A9C-F027-4554-B900-660655181F79}"/>
                          </a:ext>
                        </a:extLst>
                      </p:cNvPr>
                      <p:cNvPicPr/>
                      <p:nvPr/>
                    </p:nvPicPr>
                    <p:blipFill>
                      <a:blip r:embed="rId8"/>
                      <a:stretch>
                        <a:fillRect/>
                      </a:stretch>
                    </p:blipFill>
                    <p:spPr>
                      <a:xfrm>
                        <a:off x="1589" y="1589"/>
                        <a:ext cx="1588" cy="1588"/>
                      </a:xfrm>
                      <a:prstGeom prst="rect">
                        <a:avLst/>
                      </a:prstGeom>
                    </p:spPr>
                  </p:pic>
                </p:oleObj>
              </mc:Fallback>
            </mc:AlternateContent>
          </a:graphicData>
        </a:graphic>
      </p:graphicFrame>
      <p:sp>
        <p:nvSpPr>
          <p:cNvPr id="24" name="Rechteck 23" hidden="1">
            <a:extLst>
              <a:ext uri="{FF2B5EF4-FFF2-40B4-BE49-F238E27FC236}">
                <a16:creationId xmlns:a16="http://schemas.microsoft.com/office/drawing/2014/main" id="{1DA7AD8F-8F8A-4914-BA3E-D2ED8E2BF1B4}"/>
              </a:ext>
            </a:extLst>
          </p:cNvPr>
          <p:cNvSpPr/>
          <p:nvPr>
            <p:custDataLst>
              <p:tags r:id="rId4"/>
            </p:custDataLst>
          </p:nvPr>
        </p:nvSpPr>
        <p:spPr>
          <a:xfrm>
            <a:off x="1" y="1"/>
            <a:ext cx="158750"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endParaRPr lang="en-US" sz="2800" b="1" dirty="0">
              <a:latin typeface="Arial" panose="020B0604020202020204" pitchFamily="34" charset="0"/>
              <a:ea typeface="+mj-ea"/>
              <a:cs typeface="+mj-cs"/>
              <a:sym typeface="Arial" panose="020B0604020202020204" pitchFamily="34" charset="0"/>
            </a:endParaRPr>
          </a:p>
        </p:txBody>
      </p:sp>
      <p:sp>
        <p:nvSpPr>
          <p:cNvPr id="6" name="Titel 5">
            <a:extLst>
              <a:ext uri="{FF2B5EF4-FFF2-40B4-BE49-F238E27FC236}">
                <a16:creationId xmlns:a16="http://schemas.microsoft.com/office/drawing/2014/main" id="{6F15453B-BF4B-4E15-8F6C-754C07E938C7}"/>
              </a:ext>
            </a:extLst>
          </p:cNvPr>
          <p:cNvSpPr>
            <a:spLocks noGrp="1"/>
          </p:cNvSpPr>
          <p:nvPr>
            <p:ph type="title"/>
          </p:nvPr>
        </p:nvSpPr>
        <p:spPr/>
        <p:txBody>
          <a:bodyPr/>
          <a:lstStyle/>
          <a:p>
            <a:r>
              <a:rPr lang="en-GB" dirty="0"/>
              <a:t>CWS sustainability structure</a:t>
            </a:r>
          </a:p>
        </p:txBody>
      </p:sp>
      <p:grpSp>
        <p:nvGrpSpPr>
          <p:cNvPr id="8" name="Gruppieren 7">
            <a:extLst>
              <a:ext uri="{FF2B5EF4-FFF2-40B4-BE49-F238E27FC236}">
                <a16:creationId xmlns:a16="http://schemas.microsoft.com/office/drawing/2014/main" id="{EDAC9CEC-BD81-41B4-875D-4C14C8226FC8}"/>
              </a:ext>
            </a:extLst>
          </p:cNvPr>
          <p:cNvGrpSpPr/>
          <p:nvPr/>
        </p:nvGrpSpPr>
        <p:grpSpPr>
          <a:xfrm>
            <a:off x="300658" y="1166813"/>
            <a:ext cx="8561988" cy="1115922"/>
            <a:chOff x="300658" y="1166813"/>
            <a:chExt cx="8561988" cy="1115922"/>
          </a:xfrm>
        </p:grpSpPr>
        <p:sp>
          <p:nvSpPr>
            <p:cNvPr id="7" name="Trapezoid 6"/>
            <p:cNvSpPr/>
            <p:nvPr/>
          </p:nvSpPr>
          <p:spPr>
            <a:xfrm>
              <a:off x="1547566" y="1166813"/>
              <a:ext cx="7315080" cy="1115922"/>
            </a:xfrm>
            <a:prstGeom prst="trapezoid">
              <a:avLst>
                <a:gd name="adj" fmla="val 0"/>
              </a:avLst>
            </a:prstGeom>
            <a:solidFill>
              <a:schemeClr val="accent3">
                <a:lumMod val="60000"/>
                <a:lumOff val="4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fontAlgn="base">
                <a:spcAft>
                  <a:spcPts val="225"/>
                </a:spcAft>
              </a:pPr>
              <a:r>
                <a:rPr lang="en-GB" sz="1050" b="1" dirty="0">
                  <a:solidFill>
                    <a:schemeClr val="tx1"/>
                  </a:solidFill>
                </a:rPr>
                <a:t>For a healthier and safer future!</a:t>
              </a:r>
            </a:p>
            <a:p>
              <a:pPr fontAlgn="base">
                <a:spcAft>
                  <a:spcPts val="225"/>
                </a:spcAft>
              </a:pPr>
              <a:endParaRPr lang="en-GB" sz="100" dirty="0">
                <a:solidFill>
                  <a:schemeClr val="tx1"/>
                </a:solidFill>
              </a:endParaRPr>
            </a:p>
            <a:p>
              <a:pPr marL="0" lvl="1" fontAlgn="base">
                <a:spcAft>
                  <a:spcPts val="225"/>
                </a:spcAft>
              </a:pPr>
              <a:r>
                <a:rPr lang="en-GB" sz="1050" b="0" i="0" u="none" strike="noStrike" dirty="0">
                  <a:solidFill>
                    <a:srgbClr val="000000"/>
                  </a:solidFill>
                  <a:effectLst/>
                  <a:latin typeface="Helvetica Neue"/>
                </a:rPr>
                <a:t>Our understanding of sustainability is based on the circular economy. We develop sustainable and circular solutions for the workwear, hygiene and fire safety markets to address the global challenges of resource scarcity and climate change. We aim to become the most sustainable company in our industry and work actively with our employees, customers and shareholders to that end.</a:t>
              </a:r>
              <a:endParaRPr lang="en-GB" sz="1200" dirty="0">
                <a:solidFill>
                  <a:schemeClr val="tx1"/>
                </a:solidFill>
              </a:endParaRPr>
            </a:p>
          </p:txBody>
        </p:sp>
        <p:sp>
          <p:nvSpPr>
            <p:cNvPr id="9" name="TextBox 8"/>
            <p:cNvSpPr txBox="1"/>
            <p:nvPr/>
          </p:nvSpPr>
          <p:spPr>
            <a:xfrm>
              <a:off x="300658" y="1263083"/>
              <a:ext cx="1182029" cy="215444"/>
            </a:xfrm>
            <a:prstGeom prst="rect">
              <a:avLst/>
            </a:prstGeom>
            <a:noFill/>
          </p:spPr>
          <p:txBody>
            <a:bodyPr wrap="square" lIns="0" tIns="0" rIns="0" bIns="0" rtlCol="0">
              <a:spAutoFit/>
            </a:bodyPr>
            <a:lstStyle/>
            <a:p>
              <a:pPr algn="l"/>
              <a:r>
                <a:rPr lang="en-GB" sz="1400" b="1" dirty="0"/>
                <a:t>Vision</a:t>
              </a:r>
            </a:p>
          </p:txBody>
        </p:sp>
      </p:grpSp>
      <p:sp>
        <p:nvSpPr>
          <p:cNvPr id="72" name="Rechteck 71">
            <a:extLst>
              <a:ext uri="{FF2B5EF4-FFF2-40B4-BE49-F238E27FC236}">
                <a16:creationId xmlns:a16="http://schemas.microsoft.com/office/drawing/2014/main" id="{ABEA98BA-A812-2C46-9BDF-895F5C6E5D17}"/>
              </a:ext>
            </a:extLst>
          </p:cNvPr>
          <p:cNvSpPr/>
          <p:nvPr/>
        </p:nvSpPr>
        <p:spPr>
          <a:xfrm>
            <a:off x="3013647" y="2412643"/>
            <a:ext cx="1426248" cy="1070384"/>
          </a:xfrm>
          <a:prstGeom prst="rect">
            <a:avLst/>
          </a:prstGeom>
          <a:solidFill>
            <a:schemeClr val="bg1">
              <a:lumMod val="85000"/>
            </a:schemeClr>
          </a:solidFill>
          <a:ln w="25400" cap="flat" cmpd="sng" algn="ctr">
            <a:noFill/>
            <a:prstDash val="solid"/>
          </a:ln>
          <a:effectLst/>
        </p:spPr>
        <p:txBody>
          <a:bodyPr lIns="90000" tIns="45719" rIns="91438" bIns="45719" rtlCol="0" anchor="ctr"/>
          <a:lstStyle/>
          <a:p>
            <a:pPr algn="ctr" defTabSz="914355" eaLnBrk="0" fontAlgn="base" hangingPunct="0">
              <a:spcBef>
                <a:spcPct val="0"/>
              </a:spcBef>
              <a:spcAft>
                <a:spcPct val="0"/>
              </a:spcAft>
              <a:defRPr/>
            </a:pPr>
            <a:endParaRPr lang="en-GB" kern="0" dirty="0">
              <a:solidFill>
                <a:prstClr val="white"/>
              </a:solidFill>
              <a:latin typeface="Verdana"/>
            </a:endParaRPr>
          </a:p>
        </p:txBody>
      </p:sp>
      <p:sp>
        <p:nvSpPr>
          <p:cNvPr id="73" name="Rechteck 72">
            <a:extLst>
              <a:ext uri="{FF2B5EF4-FFF2-40B4-BE49-F238E27FC236}">
                <a16:creationId xmlns:a16="http://schemas.microsoft.com/office/drawing/2014/main" id="{268E6E2E-D5ED-6E4A-B644-6826B7466D94}"/>
              </a:ext>
            </a:extLst>
          </p:cNvPr>
          <p:cNvSpPr/>
          <p:nvPr/>
        </p:nvSpPr>
        <p:spPr>
          <a:xfrm>
            <a:off x="4477105" y="2412643"/>
            <a:ext cx="1426248" cy="1070384"/>
          </a:xfrm>
          <a:prstGeom prst="rect">
            <a:avLst/>
          </a:prstGeom>
          <a:solidFill>
            <a:schemeClr val="bg1">
              <a:lumMod val="85000"/>
            </a:schemeClr>
          </a:solidFill>
          <a:ln w="25400" cap="flat" cmpd="sng" algn="ctr">
            <a:noFill/>
            <a:prstDash val="solid"/>
          </a:ln>
          <a:effectLst/>
        </p:spPr>
        <p:txBody>
          <a:bodyPr lIns="90000" tIns="45719" rIns="91438" bIns="45719" rtlCol="0" anchor="ctr"/>
          <a:lstStyle/>
          <a:p>
            <a:pPr algn="ctr" defTabSz="914355" eaLnBrk="0" fontAlgn="base" hangingPunct="0">
              <a:spcBef>
                <a:spcPct val="0"/>
              </a:spcBef>
              <a:spcAft>
                <a:spcPct val="0"/>
              </a:spcAft>
              <a:defRPr/>
            </a:pPr>
            <a:endParaRPr lang="en-GB" kern="0" dirty="0">
              <a:solidFill>
                <a:prstClr val="white"/>
              </a:solidFill>
              <a:latin typeface="Verdana"/>
            </a:endParaRPr>
          </a:p>
        </p:txBody>
      </p:sp>
      <p:sp>
        <p:nvSpPr>
          <p:cNvPr id="74" name="Rechteck 73">
            <a:extLst>
              <a:ext uri="{FF2B5EF4-FFF2-40B4-BE49-F238E27FC236}">
                <a16:creationId xmlns:a16="http://schemas.microsoft.com/office/drawing/2014/main" id="{B5C3273F-7367-F849-8254-320E59E1B696}"/>
              </a:ext>
            </a:extLst>
          </p:cNvPr>
          <p:cNvSpPr/>
          <p:nvPr/>
        </p:nvSpPr>
        <p:spPr>
          <a:xfrm>
            <a:off x="5949040" y="2412643"/>
            <a:ext cx="1426248" cy="1070384"/>
          </a:xfrm>
          <a:prstGeom prst="rect">
            <a:avLst/>
          </a:prstGeom>
          <a:solidFill>
            <a:schemeClr val="bg1">
              <a:lumMod val="85000"/>
            </a:schemeClr>
          </a:solidFill>
          <a:ln w="25400" cap="flat" cmpd="sng" algn="ctr">
            <a:noFill/>
            <a:prstDash val="solid"/>
          </a:ln>
          <a:effectLst/>
        </p:spPr>
        <p:txBody>
          <a:bodyPr lIns="90000" tIns="45719" rIns="91438" bIns="45719" rtlCol="0" anchor="ctr"/>
          <a:lstStyle/>
          <a:p>
            <a:pPr algn="ctr" defTabSz="914355" eaLnBrk="0" fontAlgn="base" hangingPunct="0">
              <a:spcBef>
                <a:spcPct val="0"/>
              </a:spcBef>
              <a:spcAft>
                <a:spcPct val="0"/>
              </a:spcAft>
              <a:defRPr/>
            </a:pPr>
            <a:endParaRPr lang="en-GB" kern="0" dirty="0">
              <a:solidFill>
                <a:prstClr val="white"/>
              </a:solidFill>
              <a:latin typeface="Verdana"/>
            </a:endParaRPr>
          </a:p>
        </p:txBody>
      </p:sp>
      <p:sp>
        <p:nvSpPr>
          <p:cNvPr id="75" name="Rechteck 74">
            <a:extLst>
              <a:ext uri="{FF2B5EF4-FFF2-40B4-BE49-F238E27FC236}">
                <a16:creationId xmlns:a16="http://schemas.microsoft.com/office/drawing/2014/main" id="{F706DA1D-46EE-D74B-A1D2-AF7F9E479C65}"/>
              </a:ext>
            </a:extLst>
          </p:cNvPr>
          <p:cNvSpPr/>
          <p:nvPr/>
        </p:nvSpPr>
        <p:spPr>
          <a:xfrm>
            <a:off x="7429935" y="2412643"/>
            <a:ext cx="1426249" cy="1070384"/>
          </a:xfrm>
          <a:prstGeom prst="rect">
            <a:avLst/>
          </a:prstGeom>
          <a:solidFill>
            <a:schemeClr val="bg1">
              <a:lumMod val="85000"/>
            </a:schemeClr>
          </a:solidFill>
          <a:ln w="25400" cap="flat" cmpd="sng" algn="ctr">
            <a:noFill/>
            <a:prstDash val="solid"/>
          </a:ln>
          <a:effectLst/>
        </p:spPr>
        <p:txBody>
          <a:bodyPr lIns="90000" tIns="45719" rIns="91438" bIns="45719" rtlCol="0" anchor="ctr"/>
          <a:lstStyle/>
          <a:p>
            <a:pPr algn="ctr" defTabSz="914355" eaLnBrk="0" fontAlgn="base" hangingPunct="0">
              <a:spcBef>
                <a:spcPct val="0"/>
              </a:spcBef>
              <a:spcAft>
                <a:spcPct val="0"/>
              </a:spcAft>
              <a:defRPr/>
            </a:pPr>
            <a:endParaRPr lang="en-GB" kern="0" dirty="0">
              <a:solidFill>
                <a:prstClr val="white"/>
              </a:solidFill>
              <a:latin typeface="Verdana"/>
            </a:endParaRPr>
          </a:p>
        </p:txBody>
      </p:sp>
      <p:sp>
        <p:nvSpPr>
          <p:cNvPr id="45" name="Rechteck 44">
            <a:extLst>
              <a:ext uri="{FF2B5EF4-FFF2-40B4-BE49-F238E27FC236}">
                <a16:creationId xmlns:a16="http://schemas.microsoft.com/office/drawing/2014/main" id="{5BF2C1D4-98BC-6C4F-8CF1-88188BF19880}"/>
              </a:ext>
            </a:extLst>
          </p:cNvPr>
          <p:cNvSpPr/>
          <p:nvPr/>
        </p:nvSpPr>
        <p:spPr>
          <a:xfrm>
            <a:off x="1547567" y="2412645"/>
            <a:ext cx="1426248" cy="1070384"/>
          </a:xfrm>
          <a:prstGeom prst="rect">
            <a:avLst/>
          </a:prstGeom>
          <a:solidFill>
            <a:schemeClr val="bg1">
              <a:lumMod val="85000"/>
            </a:schemeClr>
          </a:solidFill>
          <a:ln w="25400" cap="flat" cmpd="sng" algn="ctr">
            <a:noFill/>
            <a:prstDash val="solid"/>
          </a:ln>
          <a:effectLst/>
        </p:spPr>
        <p:txBody>
          <a:bodyPr lIns="90000" tIns="45719" rIns="91438" bIns="45719" rtlCol="0" anchor="ctr"/>
          <a:lstStyle/>
          <a:p>
            <a:pPr algn="ctr" defTabSz="914355" eaLnBrk="0" fontAlgn="base" hangingPunct="0">
              <a:spcBef>
                <a:spcPct val="0"/>
              </a:spcBef>
              <a:spcAft>
                <a:spcPct val="0"/>
              </a:spcAft>
              <a:defRPr/>
            </a:pPr>
            <a:endParaRPr lang="en-GB" kern="0" dirty="0">
              <a:solidFill>
                <a:prstClr val="white"/>
              </a:solidFill>
              <a:latin typeface="Verdana"/>
            </a:endParaRPr>
          </a:p>
        </p:txBody>
      </p:sp>
      <p:sp>
        <p:nvSpPr>
          <p:cNvPr id="47" name="Untertitel 2">
            <a:extLst>
              <a:ext uri="{FF2B5EF4-FFF2-40B4-BE49-F238E27FC236}">
                <a16:creationId xmlns:a16="http://schemas.microsoft.com/office/drawing/2014/main" id="{6A25B86E-1314-E842-831E-78676DF1786F}"/>
              </a:ext>
            </a:extLst>
          </p:cNvPr>
          <p:cNvSpPr txBox="1">
            <a:spLocks/>
          </p:cNvSpPr>
          <p:nvPr/>
        </p:nvSpPr>
        <p:spPr>
          <a:xfrm>
            <a:off x="6142958" y="2483397"/>
            <a:ext cx="1144852" cy="461665"/>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00000"/>
              </a:lnSpc>
              <a:spcBef>
                <a:spcPts val="0"/>
              </a:spcBef>
              <a:spcAft>
                <a:spcPct val="0"/>
              </a:spcAft>
            </a:pPr>
            <a:r>
              <a:rPr lang="en-GB" sz="1050" b="1" dirty="0">
                <a:solidFill>
                  <a:srgbClr val="000000"/>
                </a:solidFill>
                <a:latin typeface="Arial" panose="020B0604020202020204" pitchFamily="34" charset="0"/>
                <a:ea typeface="Arial" charset="0"/>
                <a:cs typeface="Arial" panose="020B0604020202020204" pitchFamily="34" charset="0"/>
              </a:rPr>
              <a:t>Closing of resource cycles</a:t>
            </a:r>
          </a:p>
          <a:p>
            <a:pPr algn="l" fontAlgn="base">
              <a:lnSpc>
                <a:spcPct val="100000"/>
              </a:lnSpc>
              <a:spcBef>
                <a:spcPts val="0"/>
              </a:spcBef>
              <a:spcAft>
                <a:spcPct val="0"/>
              </a:spcAft>
            </a:pPr>
            <a:endParaRPr lang="en-GB" sz="900" dirty="0">
              <a:solidFill>
                <a:srgbClr val="000000"/>
              </a:solidFill>
              <a:latin typeface="Arial" panose="020B0604020202020204" pitchFamily="34" charset="0"/>
              <a:ea typeface="Arial" charset="0"/>
              <a:cs typeface="Arial" panose="020B0604020202020204" pitchFamily="34" charset="0"/>
            </a:endParaRPr>
          </a:p>
        </p:txBody>
      </p:sp>
      <p:sp>
        <p:nvSpPr>
          <p:cNvPr id="48" name="Untertitel 2">
            <a:extLst>
              <a:ext uri="{FF2B5EF4-FFF2-40B4-BE49-F238E27FC236}">
                <a16:creationId xmlns:a16="http://schemas.microsoft.com/office/drawing/2014/main" id="{0BA4F2B5-248E-AC46-B0C1-88736F5AABD4}"/>
              </a:ext>
            </a:extLst>
          </p:cNvPr>
          <p:cNvSpPr txBox="1">
            <a:spLocks/>
          </p:cNvSpPr>
          <p:nvPr/>
        </p:nvSpPr>
        <p:spPr>
          <a:xfrm>
            <a:off x="3133309" y="2485589"/>
            <a:ext cx="1032992" cy="507831"/>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00000"/>
              </a:lnSpc>
              <a:spcBef>
                <a:spcPts val="0"/>
              </a:spcBef>
              <a:spcAft>
                <a:spcPct val="0"/>
              </a:spcAft>
            </a:pPr>
            <a:r>
              <a:rPr lang="en-GB" sz="1100" b="1" dirty="0">
                <a:solidFill>
                  <a:prstClr val="black"/>
                </a:solidFill>
                <a:latin typeface="Arial" panose="020B0604020202020204" pitchFamily="34" charset="0"/>
                <a:ea typeface="Arial" charset="0"/>
                <a:cs typeface="Arial" panose="020B0604020202020204" pitchFamily="34" charset="0"/>
              </a:rPr>
              <a:t>Responsibility along the supply chain</a:t>
            </a:r>
          </a:p>
        </p:txBody>
      </p:sp>
      <p:sp>
        <p:nvSpPr>
          <p:cNvPr id="50" name="Untertitel 2">
            <a:extLst>
              <a:ext uri="{FF2B5EF4-FFF2-40B4-BE49-F238E27FC236}">
                <a16:creationId xmlns:a16="http://schemas.microsoft.com/office/drawing/2014/main" id="{3B984CF4-EE82-D747-8057-BFAEE17971D1}"/>
              </a:ext>
            </a:extLst>
          </p:cNvPr>
          <p:cNvSpPr txBox="1">
            <a:spLocks/>
          </p:cNvSpPr>
          <p:nvPr/>
        </p:nvSpPr>
        <p:spPr>
          <a:xfrm>
            <a:off x="7537693" y="2471352"/>
            <a:ext cx="1163961" cy="477054"/>
          </a:xfrm>
          <a:prstGeom prst="rect">
            <a:avLst/>
          </a:prstGeom>
        </p:spPr>
        <p:txBody>
          <a:bodyPr vert="horz" wrap="square" lIns="0" tIns="0" rIns="0" bIns="0" rtlCol="0">
            <a:spAutoFit/>
          </a:bodyPr>
          <a:lstStyle>
            <a:defPPr>
              <a:defRPr lang="en-US"/>
            </a:defPPr>
            <a:lvl1pPr indent="0" defTabSz="914400" fontAlgn="base">
              <a:lnSpc>
                <a:spcPct val="90000"/>
              </a:lnSpc>
              <a:spcBef>
                <a:spcPts val="0"/>
              </a:spcBef>
              <a:spcAft>
                <a:spcPct val="0"/>
              </a:spcAft>
              <a:buFont typeface="Arial"/>
              <a:buNone/>
              <a:defRPr sz="800" b="1">
                <a:solidFill>
                  <a:srgbClr val="000000"/>
                </a:solidFill>
                <a:latin typeface="Arial" panose="020B0604020202020204" pitchFamily="34" charset="0"/>
                <a:ea typeface="Arial" charset="0"/>
                <a:cs typeface="Arial" panose="020B0604020202020204" pitchFamily="34" charset="0"/>
              </a:defRPr>
            </a:lvl1pPr>
            <a:lvl2pPr indent="0" algn="ctr" defTabSz="914400">
              <a:lnSpc>
                <a:spcPct val="90000"/>
              </a:lnSpc>
              <a:spcBef>
                <a:spcPts val="500"/>
              </a:spcBef>
              <a:buFont typeface="Arial"/>
              <a:buNone/>
              <a:defRPr sz="2000"/>
            </a:lvl2pPr>
            <a:lvl3pPr indent="0" algn="ctr" defTabSz="914400">
              <a:lnSpc>
                <a:spcPct val="90000"/>
              </a:lnSpc>
              <a:spcBef>
                <a:spcPts val="500"/>
              </a:spcBef>
              <a:buFont typeface="Arial"/>
              <a:buNone/>
            </a:lvl3pPr>
            <a:lvl4pPr indent="0" algn="ctr" defTabSz="914400">
              <a:lnSpc>
                <a:spcPct val="90000"/>
              </a:lnSpc>
              <a:spcBef>
                <a:spcPts val="500"/>
              </a:spcBef>
              <a:buFont typeface="Arial"/>
              <a:buNone/>
              <a:defRPr sz="1600"/>
            </a:lvl4pPr>
            <a:lvl5pPr indent="0" algn="ctr" defTabSz="914400">
              <a:lnSpc>
                <a:spcPct val="90000"/>
              </a:lnSpc>
              <a:spcBef>
                <a:spcPts val="500"/>
              </a:spcBef>
              <a:buFont typeface="Arial"/>
              <a:buNone/>
              <a:defRPr sz="1600"/>
            </a:lvl5pPr>
            <a:lvl6pPr indent="0" algn="ctr" defTabSz="914400">
              <a:lnSpc>
                <a:spcPct val="90000"/>
              </a:lnSpc>
              <a:spcBef>
                <a:spcPts val="500"/>
              </a:spcBef>
              <a:buFont typeface="Arial"/>
              <a:buNone/>
              <a:defRPr sz="1600"/>
            </a:lvl6pPr>
            <a:lvl7pPr indent="0" algn="ctr" defTabSz="914400">
              <a:lnSpc>
                <a:spcPct val="90000"/>
              </a:lnSpc>
              <a:spcBef>
                <a:spcPts val="500"/>
              </a:spcBef>
              <a:buFont typeface="Arial"/>
              <a:buNone/>
              <a:defRPr sz="1600"/>
            </a:lvl7pPr>
            <a:lvl8pPr indent="0" algn="ctr" defTabSz="914400">
              <a:lnSpc>
                <a:spcPct val="90000"/>
              </a:lnSpc>
              <a:spcBef>
                <a:spcPts val="500"/>
              </a:spcBef>
              <a:buFont typeface="Arial"/>
              <a:buNone/>
              <a:defRPr sz="1600"/>
            </a:lvl8pPr>
            <a:lvl9pPr indent="0" algn="ctr" defTabSz="914400">
              <a:lnSpc>
                <a:spcPct val="90000"/>
              </a:lnSpc>
              <a:spcBef>
                <a:spcPts val="500"/>
              </a:spcBef>
              <a:buFont typeface="Arial"/>
              <a:buNone/>
              <a:defRPr sz="1600"/>
            </a:lvl9pPr>
          </a:lstStyle>
          <a:p>
            <a:pPr>
              <a:lnSpc>
                <a:spcPct val="100000"/>
              </a:lnSpc>
            </a:pPr>
            <a:r>
              <a:rPr lang="en-GB" sz="1100" dirty="0"/>
              <a:t>Best-in-class workplace</a:t>
            </a:r>
          </a:p>
          <a:p>
            <a:pPr>
              <a:lnSpc>
                <a:spcPct val="100000"/>
              </a:lnSpc>
            </a:pPr>
            <a:endParaRPr lang="en-GB" sz="900" b="0" dirty="0"/>
          </a:p>
        </p:txBody>
      </p:sp>
      <p:sp>
        <p:nvSpPr>
          <p:cNvPr id="49" name="Untertitel 2">
            <a:extLst>
              <a:ext uri="{FF2B5EF4-FFF2-40B4-BE49-F238E27FC236}">
                <a16:creationId xmlns:a16="http://schemas.microsoft.com/office/drawing/2014/main" id="{269E32EF-0998-D944-861D-46601A12C1E4}"/>
              </a:ext>
            </a:extLst>
          </p:cNvPr>
          <p:cNvSpPr txBox="1">
            <a:spLocks/>
          </p:cNvSpPr>
          <p:nvPr/>
        </p:nvSpPr>
        <p:spPr>
          <a:xfrm>
            <a:off x="4612090" y="2496703"/>
            <a:ext cx="1118149" cy="307777"/>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00000"/>
              </a:lnSpc>
              <a:spcBef>
                <a:spcPts val="0"/>
              </a:spcBef>
              <a:spcAft>
                <a:spcPct val="0"/>
              </a:spcAft>
            </a:pPr>
            <a:r>
              <a:rPr lang="en-GB" sz="1100" b="1" dirty="0">
                <a:solidFill>
                  <a:srgbClr val="000000"/>
                </a:solidFill>
                <a:latin typeface="Arial" panose="020B0604020202020204" pitchFamily="34" charset="0"/>
                <a:ea typeface="Arial" charset="0"/>
                <a:cs typeface="Arial" panose="020B0604020202020204" pitchFamily="34" charset="0"/>
              </a:rPr>
              <a:t>Decarbonisation</a:t>
            </a:r>
          </a:p>
          <a:p>
            <a:pPr algn="l" fontAlgn="base">
              <a:lnSpc>
                <a:spcPct val="100000"/>
              </a:lnSpc>
              <a:spcBef>
                <a:spcPts val="0"/>
              </a:spcBef>
              <a:spcAft>
                <a:spcPct val="0"/>
              </a:spcAft>
            </a:pPr>
            <a:endParaRPr lang="en-GB" sz="900" dirty="0">
              <a:solidFill>
                <a:srgbClr val="000000"/>
              </a:solidFill>
              <a:latin typeface="Arial" panose="020B0604020202020204" pitchFamily="34" charset="0"/>
              <a:ea typeface="Arial" charset="0"/>
              <a:cs typeface="Arial" panose="020B0604020202020204" pitchFamily="34" charset="0"/>
            </a:endParaRPr>
          </a:p>
        </p:txBody>
      </p:sp>
      <p:sp>
        <p:nvSpPr>
          <p:cNvPr id="12" name="TextBox 11"/>
          <p:cNvSpPr txBox="1"/>
          <p:nvPr/>
        </p:nvSpPr>
        <p:spPr>
          <a:xfrm>
            <a:off x="275826" y="2500775"/>
            <a:ext cx="1100254" cy="215444"/>
          </a:xfrm>
          <a:prstGeom prst="rect">
            <a:avLst/>
          </a:prstGeom>
          <a:noFill/>
        </p:spPr>
        <p:txBody>
          <a:bodyPr wrap="square" lIns="0" tIns="0" rIns="0" bIns="0" rtlCol="0">
            <a:spAutoFit/>
          </a:bodyPr>
          <a:lstStyle/>
          <a:p>
            <a:pPr algn="l"/>
            <a:r>
              <a:rPr lang="en-GB" sz="1400" b="1" dirty="0"/>
              <a:t>Priorities</a:t>
            </a:r>
          </a:p>
        </p:txBody>
      </p:sp>
      <p:sp>
        <p:nvSpPr>
          <p:cNvPr id="46" name="Untertitel 2">
            <a:extLst>
              <a:ext uri="{FF2B5EF4-FFF2-40B4-BE49-F238E27FC236}">
                <a16:creationId xmlns:a16="http://schemas.microsoft.com/office/drawing/2014/main" id="{1AE0EABC-1BB0-DE47-8A8C-F3E317869BBD}"/>
              </a:ext>
            </a:extLst>
          </p:cNvPr>
          <p:cNvSpPr txBox="1">
            <a:spLocks/>
          </p:cNvSpPr>
          <p:nvPr/>
        </p:nvSpPr>
        <p:spPr>
          <a:xfrm>
            <a:off x="1687613" y="2483397"/>
            <a:ext cx="1099557" cy="338554"/>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00000"/>
              </a:lnSpc>
              <a:spcBef>
                <a:spcPts val="0"/>
              </a:spcBef>
              <a:spcAft>
                <a:spcPct val="0"/>
              </a:spcAft>
            </a:pPr>
            <a:r>
              <a:rPr lang="en-GB" sz="1100" b="1" dirty="0">
                <a:solidFill>
                  <a:srgbClr val="000000"/>
                </a:solidFill>
                <a:latin typeface="Arial" panose="020B0604020202020204" pitchFamily="34" charset="0"/>
                <a:ea typeface="Arial" charset="0"/>
                <a:cs typeface="Arial" panose="020B0604020202020204" pitchFamily="34" charset="0"/>
              </a:rPr>
              <a:t>Sustainable products</a:t>
            </a:r>
          </a:p>
        </p:txBody>
      </p:sp>
      <p:cxnSp>
        <p:nvCxnSpPr>
          <p:cNvPr id="5" name="Gerade Verbindung 4">
            <a:extLst>
              <a:ext uri="{FF2B5EF4-FFF2-40B4-BE49-F238E27FC236}">
                <a16:creationId xmlns:a16="http://schemas.microsoft.com/office/drawing/2014/main" id="{9778835F-1108-D143-8690-905F6A89222E}"/>
              </a:ext>
            </a:extLst>
          </p:cNvPr>
          <p:cNvCxnSpPr>
            <a:cxnSpLocks/>
          </p:cNvCxnSpPr>
          <p:nvPr/>
        </p:nvCxnSpPr>
        <p:spPr>
          <a:xfrm>
            <a:off x="285200" y="2345796"/>
            <a:ext cx="8573602" cy="0"/>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 name="Gruppieren 2">
            <a:extLst>
              <a:ext uri="{FF2B5EF4-FFF2-40B4-BE49-F238E27FC236}">
                <a16:creationId xmlns:a16="http://schemas.microsoft.com/office/drawing/2014/main" id="{D128B819-49B5-49D1-B54C-0ADADD98DEA3}"/>
              </a:ext>
            </a:extLst>
          </p:cNvPr>
          <p:cNvGrpSpPr/>
          <p:nvPr/>
        </p:nvGrpSpPr>
        <p:grpSpPr>
          <a:xfrm>
            <a:off x="297069" y="3545264"/>
            <a:ext cx="8573602" cy="880808"/>
            <a:chOff x="297068" y="3545261"/>
            <a:chExt cx="8573602" cy="880807"/>
          </a:xfrm>
        </p:grpSpPr>
        <p:sp>
          <p:nvSpPr>
            <p:cNvPr id="37" name="Rechteck 36">
              <a:extLst>
                <a:ext uri="{FF2B5EF4-FFF2-40B4-BE49-F238E27FC236}">
                  <a16:creationId xmlns:a16="http://schemas.microsoft.com/office/drawing/2014/main" id="{0EEC7D2C-549B-7546-BB45-DBBFC15FA7C3}"/>
                </a:ext>
              </a:extLst>
            </p:cNvPr>
            <p:cNvSpPr/>
            <p:nvPr/>
          </p:nvSpPr>
          <p:spPr>
            <a:xfrm>
              <a:off x="1547566" y="3608098"/>
              <a:ext cx="1802574" cy="817970"/>
            </a:xfrm>
            <a:prstGeom prst="rect">
              <a:avLst/>
            </a:prstGeom>
            <a:solidFill>
              <a:schemeClr val="accent2">
                <a:alpha val="80000"/>
              </a:schemeClr>
            </a:solidFill>
            <a:ln w="0" cap="flat" cmpd="sng" algn="ctr">
              <a:noFill/>
              <a:prstDash val="solid"/>
            </a:ln>
            <a:effectLst/>
          </p:spPr>
          <p:txBody>
            <a:bodyPr lIns="90000" tIns="45719" rIns="91438" bIns="45719" rtlCol="0" anchor="ctr"/>
            <a:lstStyle/>
            <a:p>
              <a:pPr algn="ctr" defTabSz="914355" eaLnBrk="0" fontAlgn="base" hangingPunct="0">
                <a:spcBef>
                  <a:spcPct val="0"/>
                </a:spcBef>
                <a:spcAft>
                  <a:spcPct val="0"/>
                </a:spcAft>
                <a:defRPr/>
              </a:pPr>
              <a:endParaRPr lang="en-GB" kern="0" dirty="0">
                <a:solidFill>
                  <a:prstClr val="white"/>
                </a:solidFill>
                <a:latin typeface="Verdana"/>
              </a:endParaRPr>
            </a:p>
          </p:txBody>
        </p:sp>
        <p:sp>
          <p:nvSpPr>
            <p:cNvPr id="36" name="Rechteck 35">
              <a:extLst>
                <a:ext uri="{FF2B5EF4-FFF2-40B4-BE49-F238E27FC236}">
                  <a16:creationId xmlns:a16="http://schemas.microsoft.com/office/drawing/2014/main" id="{15F258F1-F687-C648-8C5A-DADA67F6295C}"/>
                </a:ext>
              </a:extLst>
            </p:cNvPr>
            <p:cNvSpPr/>
            <p:nvPr/>
          </p:nvSpPr>
          <p:spPr>
            <a:xfrm>
              <a:off x="3394722" y="3608098"/>
              <a:ext cx="1802574" cy="817970"/>
            </a:xfrm>
            <a:prstGeom prst="rect">
              <a:avLst/>
            </a:prstGeom>
            <a:solidFill>
              <a:schemeClr val="accent2">
                <a:alpha val="80000"/>
              </a:schemeClr>
            </a:solidFill>
            <a:ln w="0" cap="flat" cmpd="sng" algn="ctr">
              <a:noFill/>
              <a:prstDash val="solid"/>
            </a:ln>
            <a:effectLst/>
          </p:spPr>
          <p:txBody>
            <a:bodyPr lIns="90000" tIns="45719" rIns="91438" bIns="45719" rtlCol="0" anchor="ctr"/>
            <a:lstStyle/>
            <a:p>
              <a:pPr algn="ctr" defTabSz="914355" eaLnBrk="0" fontAlgn="base" hangingPunct="0">
                <a:spcBef>
                  <a:spcPct val="0"/>
                </a:spcBef>
                <a:spcAft>
                  <a:spcPct val="0"/>
                </a:spcAft>
                <a:defRPr/>
              </a:pPr>
              <a:endParaRPr lang="en-GB" kern="0" dirty="0">
                <a:solidFill>
                  <a:prstClr val="white"/>
                </a:solidFill>
                <a:latin typeface="Verdana"/>
              </a:endParaRPr>
            </a:p>
          </p:txBody>
        </p:sp>
        <p:sp>
          <p:nvSpPr>
            <p:cNvPr id="38" name="Rechteck 37">
              <a:extLst>
                <a:ext uri="{FF2B5EF4-FFF2-40B4-BE49-F238E27FC236}">
                  <a16:creationId xmlns:a16="http://schemas.microsoft.com/office/drawing/2014/main" id="{281553EC-0654-8E49-9242-11A7D898BCF5}"/>
                </a:ext>
              </a:extLst>
            </p:cNvPr>
            <p:cNvSpPr/>
            <p:nvPr/>
          </p:nvSpPr>
          <p:spPr>
            <a:xfrm>
              <a:off x="5230816" y="3608098"/>
              <a:ext cx="1802574" cy="817970"/>
            </a:xfrm>
            <a:prstGeom prst="rect">
              <a:avLst/>
            </a:prstGeom>
            <a:solidFill>
              <a:schemeClr val="accent2">
                <a:alpha val="80000"/>
              </a:schemeClr>
            </a:solidFill>
            <a:ln w="0" cap="flat" cmpd="sng" algn="ctr">
              <a:noFill/>
              <a:prstDash val="solid"/>
            </a:ln>
            <a:effectLst/>
          </p:spPr>
          <p:txBody>
            <a:bodyPr lIns="90000" tIns="45719" rIns="91438" bIns="45719" rtlCol="0" anchor="ctr"/>
            <a:lstStyle/>
            <a:p>
              <a:pPr algn="ctr" defTabSz="914355" eaLnBrk="0" fontAlgn="base" hangingPunct="0">
                <a:spcBef>
                  <a:spcPct val="0"/>
                </a:spcBef>
                <a:spcAft>
                  <a:spcPct val="0"/>
                </a:spcAft>
                <a:defRPr/>
              </a:pPr>
              <a:endParaRPr lang="en-GB" kern="0" dirty="0">
                <a:solidFill>
                  <a:prstClr val="white"/>
                </a:solidFill>
                <a:latin typeface="Verdana"/>
              </a:endParaRPr>
            </a:p>
          </p:txBody>
        </p:sp>
        <p:sp>
          <p:nvSpPr>
            <p:cNvPr id="39" name="Rechteck 38">
              <a:extLst>
                <a:ext uri="{FF2B5EF4-FFF2-40B4-BE49-F238E27FC236}">
                  <a16:creationId xmlns:a16="http://schemas.microsoft.com/office/drawing/2014/main" id="{CF179827-E232-304E-8240-835E1CDCCB4D}"/>
                </a:ext>
              </a:extLst>
            </p:cNvPr>
            <p:cNvSpPr/>
            <p:nvPr/>
          </p:nvSpPr>
          <p:spPr>
            <a:xfrm>
              <a:off x="7054990" y="3608098"/>
              <a:ext cx="1802574" cy="817970"/>
            </a:xfrm>
            <a:prstGeom prst="rect">
              <a:avLst/>
            </a:prstGeom>
            <a:solidFill>
              <a:schemeClr val="accent2">
                <a:alpha val="80000"/>
              </a:schemeClr>
            </a:solidFill>
            <a:ln w="0" cap="flat" cmpd="sng" algn="ctr">
              <a:noFill/>
              <a:prstDash val="solid"/>
            </a:ln>
            <a:effectLst/>
          </p:spPr>
          <p:txBody>
            <a:bodyPr lIns="90000" tIns="45719" rIns="91438" bIns="45719" rtlCol="0" anchor="ctr"/>
            <a:lstStyle/>
            <a:p>
              <a:pPr algn="ctr" defTabSz="914355" eaLnBrk="0" fontAlgn="base" hangingPunct="0">
                <a:spcBef>
                  <a:spcPct val="0"/>
                </a:spcBef>
                <a:spcAft>
                  <a:spcPct val="0"/>
                </a:spcAft>
                <a:defRPr/>
              </a:pPr>
              <a:endParaRPr lang="en-GB" kern="0" dirty="0">
                <a:solidFill>
                  <a:prstClr val="white"/>
                </a:solidFill>
                <a:latin typeface="Verdana"/>
              </a:endParaRPr>
            </a:p>
          </p:txBody>
        </p:sp>
        <p:sp>
          <p:nvSpPr>
            <p:cNvPr id="18" name="TextBox 17"/>
            <p:cNvSpPr txBox="1"/>
            <p:nvPr/>
          </p:nvSpPr>
          <p:spPr>
            <a:xfrm>
              <a:off x="300658" y="3703467"/>
              <a:ext cx="1107688" cy="215444"/>
            </a:xfrm>
            <a:prstGeom prst="rect">
              <a:avLst/>
            </a:prstGeom>
            <a:noFill/>
          </p:spPr>
          <p:txBody>
            <a:bodyPr wrap="square" lIns="0" tIns="0" rIns="0" bIns="0" rtlCol="0">
              <a:spAutoFit/>
            </a:bodyPr>
            <a:lstStyle/>
            <a:p>
              <a:pPr algn="l"/>
              <a:r>
                <a:rPr lang="en-GB" sz="1400" b="1" dirty="0"/>
                <a:t>Basis</a:t>
              </a:r>
            </a:p>
          </p:txBody>
        </p:sp>
        <p:cxnSp>
          <p:nvCxnSpPr>
            <p:cNvPr id="30" name="Gerade Verbindung 29">
              <a:extLst>
                <a:ext uri="{FF2B5EF4-FFF2-40B4-BE49-F238E27FC236}">
                  <a16:creationId xmlns:a16="http://schemas.microsoft.com/office/drawing/2014/main" id="{726EC65C-A4EB-E54C-B792-31DF9725EB81}"/>
                </a:ext>
              </a:extLst>
            </p:cNvPr>
            <p:cNvCxnSpPr>
              <a:cxnSpLocks/>
            </p:cNvCxnSpPr>
            <p:nvPr/>
          </p:nvCxnSpPr>
          <p:spPr>
            <a:xfrm>
              <a:off x="297068" y="3545261"/>
              <a:ext cx="8573602" cy="0"/>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Untertitel 2">
              <a:extLst>
                <a:ext uri="{FF2B5EF4-FFF2-40B4-BE49-F238E27FC236}">
                  <a16:creationId xmlns:a16="http://schemas.microsoft.com/office/drawing/2014/main" id="{E7AE2A56-BC29-4ECF-B231-A33FAFB67805}"/>
                </a:ext>
              </a:extLst>
            </p:cNvPr>
            <p:cNvSpPr txBox="1">
              <a:spLocks/>
            </p:cNvSpPr>
            <p:nvPr/>
          </p:nvSpPr>
          <p:spPr>
            <a:xfrm>
              <a:off x="1572226" y="3660029"/>
              <a:ext cx="1709546" cy="584774"/>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00000"/>
                </a:lnSpc>
                <a:spcBef>
                  <a:spcPts val="0"/>
                </a:spcBef>
                <a:spcAft>
                  <a:spcPct val="0"/>
                </a:spcAft>
              </a:pPr>
              <a:r>
                <a:rPr lang="en-GB" sz="1100" b="1" dirty="0">
                  <a:latin typeface="Arial" panose="020B0604020202020204" pitchFamily="34" charset="0"/>
                  <a:cs typeface="Arial" panose="020B0604020202020204" pitchFamily="34" charset="0"/>
                </a:rPr>
                <a:t>Strategy&amp; review</a:t>
              </a:r>
            </a:p>
            <a:p>
              <a:pPr algn="l" fontAlgn="base">
                <a:lnSpc>
                  <a:spcPct val="100000"/>
                </a:lnSpc>
                <a:spcBef>
                  <a:spcPts val="0"/>
                </a:spcBef>
                <a:spcAft>
                  <a:spcPct val="0"/>
                </a:spcAft>
              </a:pPr>
              <a:r>
                <a:rPr lang="en-GB" sz="900" dirty="0">
                  <a:latin typeface="Arial" panose="020B0604020202020204" pitchFamily="34" charset="0"/>
                  <a:cs typeface="Arial" panose="020B0604020202020204" pitchFamily="34" charset="0"/>
                </a:rPr>
                <a:t>We make sustainability an integral element of our corporate strategy and business decisions</a:t>
              </a:r>
              <a:r>
                <a:rPr lang="en-GB" sz="800" dirty="0">
                  <a:latin typeface="Arial" panose="020B0604020202020204" pitchFamily="34" charset="0"/>
                  <a:cs typeface="Arial" panose="020B0604020202020204" pitchFamily="34" charset="0"/>
                </a:rPr>
                <a:t>. </a:t>
              </a:r>
            </a:p>
          </p:txBody>
        </p:sp>
        <p:sp>
          <p:nvSpPr>
            <p:cNvPr id="66" name="Untertitel 2">
              <a:extLst>
                <a:ext uri="{FF2B5EF4-FFF2-40B4-BE49-F238E27FC236}">
                  <a16:creationId xmlns:a16="http://schemas.microsoft.com/office/drawing/2014/main" id="{AD448147-F0FC-4226-A142-E7E02FEFA7A5}"/>
                </a:ext>
              </a:extLst>
            </p:cNvPr>
            <p:cNvSpPr txBox="1">
              <a:spLocks/>
            </p:cNvSpPr>
            <p:nvPr/>
          </p:nvSpPr>
          <p:spPr>
            <a:xfrm>
              <a:off x="5246770" y="3660029"/>
              <a:ext cx="1850584" cy="723274"/>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00000"/>
                </a:lnSpc>
                <a:spcBef>
                  <a:spcPts val="0"/>
                </a:spcBef>
                <a:spcAft>
                  <a:spcPct val="0"/>
                </a:spcAft>
              </a:pPr>
              <a:r>
                <a:rPr lang="en-GB" sz="1100" b="1" dirty="0">
                  <a:latin typeface="Arial" panose="020B0604020202020204" pitchFamily="34" charset="0"/>
                  <a:ea typeface="Arial" charset="0"/>
                  <a:cs typeface="Arial" panose="020B0604020202020204" pitchFamily="34" charset="0"/>
                </a:rPr>
                <a:t>Report</a:t>
              </a:r>
            </a:p>
            <a:p>
              <a:pPr algn="l" fontAlgn="base">
                <a:lnSpc>
                  <a:spcPct val="100000"/>
                </a:lnSpc>
                <a:spcBef>
                  <a:spcPts val="0"/>
                </a:spcBef>
                <a:spcAft>
                  <a:spcPct val="0"/>
                </a:spcAft>
              </a:pPr>
              <a:r>
                <a:rPr lang="en-GB" sz="900" dirty="0">
                  <a:latin typeface="Arial" panose="020B0604020202020204" pitchFamily="34" charset="0"/>
                  <a:ea typeface="Arial" charset="0"/>
                  <a:cs typeface="Arial" panose="020B0604020202020204" pitchFamily="34" charset="0"/>
                </a:rPr>
                <a:t>Creation of transparency about sustainability effects and performance as well as communication of progress made.</a:t>
              </a:r>
              <a:endParaRPr lang="en-GB" sz="900" b="1" dirty="0">
                <a:latin typeface="Arial" panose="020B0604020202020204" pitchFamily="34" charset="0"/>
                <a:ea typeface="Arial" charset="0"/>
                <a:cs typeface="Arial" panose="020B0604020202020204" pitchFamily="34" charset="0"/>
              </a:endParaRPr>
            </a:p>
          </p:txBody>
        </p:sp>
        <p:sp>
          <p:nvSpPr>
            <p:cNvPr id="67" name="Untertitel 2">
              <a:extLst>
                <a:ext uri="{FF2B5EF4-FFF2-40B4-BE49-F238E27FC236}">
                  <a16:creationId xmlns:a16="http://schemas.microsoft.com/office/drawing/2014/main" id="{497C7942-4DAD-46FD-8AFA-814C133A8438}"/>
                </a:ext>
              </a:extLst>
            </p:cNvPr>
            <p:cNvSpPr txBox="1">
              <a:spLocks/>
            </p:cNvSpPr>
            <p:nvPr/>
          </p:nvSpPr>
          <p:spPr>
            <a:xfrm>
              <a:off x="7097354" y="3660029"/>
              <a:ext cx="1703258" cy="446275"/>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00000"/>
                </a:lnSpc>
                <a:spcBef>
                  <a:spcPts val="0"/>
                </a:spcBef>
                <a:spcAft>
                  <a:spcPct val="0"/>
                </a:spcAft>
              </a:pPr>
              <a:r>
                <a:rPr lang="en-GB" sz="1100" b="1" dirty="0">
                  <a:latin typeface="Arial" panose="020B0604020202020204" pitchFamily="34" charset="0"/>
                  <a:ea typeface="Arial" charset="0"/>
                  <a:cs typeface="Arial" panose="020B0604020202020204" pitchFamily="34" charset="0"/>
                </a:rPr>
                <a:t>Culture &amp; training</a:t>
              </a:r>
            </a:p>
            <a:p>
              <a:pPr algn="l" fontAlgn="base">
                <a:lnSpc>
                  <a:spcPct val="100000"/>
                </a:lnSpc>
                <a:spcBef>
                  <a:spcPts val="0"/>
                </a:spcBef>
                <a:spcAft>
                  <a:spcPct val="0"/>
                </a:spcAft>
              </a:pPr>
              <a:r>
                <a:rPr lang="en-GB" sz="900" dirty="0">
                  <a:latin typeface="Arial" panose="020B0604020202020204" pitchFamily="34" charset="0"/>
                  <a:ea typeface="Arial" charset="0"/>
                  <a:cs typeface="Arial" panose="020B0604020202020204" pitchFamily="34" charset="0"/>
                </a:rPr>
                <a:t>Sustainability as integral element of our corporate culture. </a:t>
              </a:r>
              <a:endParaRPr lang="en-GB" sz="900" b="1" dirty="0">
                <a:latin typeface="Arial" panose="020B0604020202020204" pitchFamily="34" charset="0"/>
                <a:ea typeface="Arial" charset="0"/>
                <a:cs typeface="Arial" panose="020B0604020202020204" pitchFamily="34" charset="0"/>
              </a:endParaRPr>
            </a:p>
          </p:txBody>
        </p:sp>
        <p:sp>
          <p:nvSpPr>
            <p:cNvPr id="68" name="Untertitel 2">
              <a:extLst>
                <a:ext uri="{FF2B5EF4-FFF2-40B4-BE49-F238E27FC236}">
                  <a16:creationId xmlns:a16="http://schemas.microsoft.com/office/drawing/2014/main" id="{B3A70856-5045-43B4-8869-7831D1624701}"/>
                </a:ext>
              </a:extLst>
            </p:cNvPr>
            <p:cNvSpPr txBox="1">
              <a:spLocks/>
            </p:cNvSpPr>
            <p:nvPr/>
          </p:nvSpPr>
          <p:spPr>
            <a:xfrm>
              <a:off x="3489360" y="3660029"/>
              <a:ext cx="1655539" cy="723274"/>
            </a:xfrm>
            <a:prstGeom prst="rect">
              <a:avLst/>
            </a:prstGeom>
            <a:noFill/>
          </p:spPr>
          <p:txBody>
            <a:bodyPr vert="horz" wrap="square" lIns="0" tIns="0" rIns="0" bIns="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00000"/>
                </a:lnSpc>
                <a:spcBef>
                  <a:spcPts val="0"/>
                </a:spcBef>
                <a:spcAft>
                  <a:spcPct val="0"/>
                </a:spcAft>
              </a:pPr>
              <a:r>
                <a:rPr lang="en-GB" sz="1100" b="1" dirty="0">
                  <a:latin typeface="Arial" panose="020B0604020202020204" pitchFamily="34" charset="0"/>
                  <a:ea typeface="Arial" charset="0"/>
                  <a:cs typeface="Arial" panose="020B0604020202020204" pitchFamily="34" charset="0"/>
                </a:rPr>
                <a:t>Partnerships</a:t>
              </a:r>
            </a:p>
            <a:p>
              <a:pPr algn="l" fontAlgn="base">
                <a:lnSpc>
                  <a:spcPct val="100000"/>
                </a:lnSpc>
                <a:spcBef>
                  <a:spcPts val="0"/>
                </a:spcBef>
                <a:spcAft>
                  <a:spcPct val="0"/>
                </a:spcAft>
              </a:pPr>
              <a:r>
                <a:rPr lang="en-GB" sz="900" dirty="0">
                  <a:latin typeface="Arial" panose="020B0604020202020204" pitchFamily="34" charset="0"/>
                  <a:ea typeface="Arial" charset="0"/>
                  <a:cs typeface="Arial" panose="020B0604020202020204" pitchFamily="34" charset="0"/>
                </a:rPr>
                <a:t>By way of cooperative projects and partnerships we are creating an ecosystem for the sustainability transformation.</a:t>
              </a:r>
              <a:endParaRPr lang="en-GB" sz="900" b="1" dirty="0">
                <a:latin typeface="Arial" panose="020B0604020202020204" pitchFamily="34" charset="0"/>
                <a:ea typeface="Arial" charset="0"/>
                <a:cs typeface="Arial" panose="020B0604020202020204" pitchFamily="34" charset="0"/>
              </a:endParaRPr>
            </a:p>
          </p:txBody>
        </p:sp>
      </p:grpSp>
      <p:sp>
        <p:nvSpPr>
          <p:cNvPr id="17" name="TextBox 16"/>
          <p:cNvSpPr txBox="1"/>
          <p:nvPr/>
        </p:nvSpPr>
        <p:spPr>
          <a:xfrm>
            <a:off x="1696808" y="3107347"/>
            <a:ext cx="1200003" cy="138499"/>
          </a:xfrm>
          <a:prstGeom prst="rect">
            <a:avLst/>
          </a:prstGeom>
          <a:solidFill>
            <a:schemeClr val="bg1">
              <a:lumMod val="85000"/>
            </a:schemeClr>
          </a:solidFill>
        </p:spPr>
        <p:txBody>
          <a:bodyPr wrap="square" lIns="0" tIns="0" rIns="0" bIns="0" rtlCol="0">
            <a:spAutoFit/>
          </a:bodyPr>
          <a:lstStyle/>
          <a:p>
            <a:pPr algn="l"/>
            <a:r>
              <a:rPr lang="en-GB" sz="900" dirty="0"/>
              <a:t>Materials &amp; service life</a:t>
            </a:r>
          </a:p>
        </p:txBody>
      </p:sp>
      <p:sp>
        <p:nvSpPr>
          <p:cNvPr id="79" name="TextBox 78"/>
          <p:cNvSpPr txBox="1"/>
          <p:nvPr/>
        </p:nvSpPr>
        <p:spPr>
          <a:xfrm>
            <a:off x="4671281" y="3099831"/>
            <a:ext cx="1465582" cy="276999"/>
          </a:xfrm>
          <a:prstGeom prst="rect">
            <a:avLst/>
          </a:prstGeom>
          <a:noFill/>
        </p:spPr>
        <p:txBody>
          <a:bodyPr wrap="square" lIns="0" tIns="0" rIns="0" bIns="0" rtlCol="0">
            <a:spAutoFit/>
          </a:bodyPr>
          <a:lstStyle/>
          <a:p>
            <a:pPr algn="l"/>
            <a:r>
              <a:rPr lang="en-GB" sz="900" dirty="0"/>
              <a:t>Logistics &amp;</a:t>
            </a:r>
          </a:p>
          <a:p>
            <a:pPr algn="l"/>
            <a:r>
              <a:rPr lang="en-GB" sz="900" dirty="0"/>
              <a:t>laundry</a:t>
            </a:r>
          </a:p>
        </p:txBody>
      </p:sp>
      <p:sp>
        <p:nvSpPr>
          <p:cNvPr id="82" name="TextBox 81"/>
          <p:cNvSpPr txBox="1"/>
          <p:nvPr/>
        </p:nvSpPr>
        <p:spPr>
          <a:xfrm>
            <a:off x="3155328" y="3107347"/>
            <a:ext cx="1465582" cy="276999"/>
          </a:xfrm>
          <a:prstGeom prst="rect">
            <a:avLst/>
          </a:prstGeom>
          <a:noFill/>
        </p:spPr>
        <p:txBody>
          <a:bodyPr wrap="square" lIns="0" tIns="0" rIns="0" bIns="0" rtlCol="0">
            <a:spAutoFit/>
          </a:bodyPr>
          <a:lstStyle/>
          <a:p>
            <a:pPr algn="l"/>
            <a:r>
              <a:rPr lang="en-GB" sz="900" dirty="0"/>
              <a:t>Social &amp; ecological</a:t>
            </a:r>
          </a:p>
          <a:p>
            <a:pPr algn="l"/>
            <a:r>
              <a:rPr lang="en-GB" sz="900" dirty="0"/>
              <a:t>responsibility</a:t>
            </a:r>
          </a:p>
        </p:txBody>
      </p:sp>
      <p:sp>
        <p:nvSpPr>
          <p:cNvPr id="83" name="TextBox 82"/>
          <p:cNvSpPr txBox="1"/>
          <p:nvPr/>
        </p:nvSpPr>
        <p:spPr>
          <a:xfrm>
            <a:off x="6103625" y="3089284"/>
            <a:ext cx="1465582" cy="276999"/>
          </a:xfrm>
          <a:prstGeom prst="rect">
            <a:avLst/>
          </a:prstGeom>
          <a:noFill/>
        </p:spPr>
        <p:txBody>
          <a:bodyPr wrap="square" lIns="0" tIns="0" rIns="0" bIns="0" rtlCol="0">
            <a:spAutoFit/>
          </a:bodyPr>
          <a:lstStyle/>
          <a:p>
            <a:pPr algn="l"/>
            <a:r>
              <a:rPr lang="en-GB" sz="900" dirty="0"/>
              <a:t>Upcycling &amp; recycling, </a:t>
            </a:r>
          </a:p>
          <a:p>
            <a:pPr algn="l"/>
            <a:r>
              <a:rPr lang="en-GB" sz="900" dirty="0"/>
              <a:t>waste</a:t>
            </a:r>
          </a:p>
        </p:txBody>
      </p:sp>
      <p:sp>
        <p:nvSpPr>
          <p:cNvPr id="84" name="TextBox 83"/>
          <p:cNvSpPr txBox="1"/>
          <p:nvPr/>
        </p:nvSpPr>
        <p:spPr>
          <a:xfrm>
            <a:off x="7479293" y="3107347"/>
            <a:ext cx="1465582" cy="276999"/>
          </a:xfrm>
          <a:prstGeom prst="rect">
            <a:avLst/>
          </a:prstGeom>
          <a:noFill/>
        </p:spPr>
        <p:txBody>
          <a:bodyPr wrap="square" lIns="0" tIns="0" rIns="0" bIns="0" rtlCol="0">
            <a:spAutoFit/>
          </a:bodyPr>
          <a:lstStyle/>
          <a:p>
            <a:pPr algn="l"/>
            <a:r>
              <a:rPr lang="en-GB" sz="900" dirty="0"/>
              <a:t>Health &amp; safety, </a:t>
            </a:r>
          </a:p>
          <a:p>
            <a:pPr algn="l"/>
            <a:r>
              <a:rPr lang="en-GB" sz="900" dirty="0"/>
              <a:t>diversity</a:t>
            </a:r>
          </a:p>
        </p:txBody>
      </p:sp>
    </p:spTree>
    <p:custDataLst>
      <p:tags r:id="rId2"/>
    </p:custDataLst>
    <p:extLst>
      <p:ext uri="{BB962C8B-B14F-4D97-AF65-F5344CB8AC3E}">
        <p14:creationId xmlns:p14="http://schemas.microsoft.com/office/powerpoint/2010/main" val="2951721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4483570" y="941006"/>
            <a:ext cx="4450880" cy="4214936"/>
          </a:xfrm>
        </p:spPr>
        <p:txBody>
          <a:bodyPr/>
          <a:lstStyle/>
          <a:p>
            <a:pPr>
              <a:lnSpc>
                <a:spcPct val="115000"/>
              </a:lnSpc>
              <a:spcAft>
                <a:spcPts val="1000"/>
              </a:spcAft>
            </a:pPr>
            <a:r>
              <a:rPr lang="en-GB" sz="1200" b="1" dirty="0">
                <a:effectLst/>
                <a:ea typeface="Calibri" panose="020F0502020204030204" pitchFamily="34" charset="0"/>
                <a:cs typeface="Times New Roman" panose="02020603050405020304" pitchFamily="18" charset="0"/>
              </a:rPr>
              <a:t>Support from the very top: </a:t>
            </a:r>
            <a:r>
              <a:rPr lang="en-GB" sz="1200" dirty="0">
                <a:effectLst/>
                <a:ea typeface="Calibri" panose="020F0502020204030204" pitchFamily="34" charset="0"/>
                <a:cs typeface="Times New Roman" panose="02020603050405020304" pitchFamily="18" charset="0"/>
              </a:rPr>
              <a:t>Sustainability is fostered from and by the top management level at CWS and </a:t>
            </a:r>
            <a:r>
              <a:rPr lang="en-GB" sz="1200" dirty="0">
                <a:ea typeface="Calibri" panose="020F0502020204030204" pitchFamily="34" charset="0"/>
                <a:cs typeface="Times New Roman" panose="02020603050405020304" pitchFamily="18" charset="0"/>
              </a:rPr>
              <a:t>lies within </a:t>
            </a:r>
            <a:r>
              <a:rPr lang="en-GB" sz="1200" dirty="0">
                <a:effectLst/>
                <a:ea typeface="Calibri" panose="020F0502020204030204" pitchFamily="34" charset="0"/>
                <a:cs typeface="Times New Roman" panose="02020603050405020304" pitchFamily="18" charset="0"/>
              </a:rPr>
              <a:t>the CEO’s sphere of responsibility. The highest CWS decision-making body </a:t>
            </a:r>
            <a:r>
              <a:rPr lang="en-GB" sz="1200" dirty="0" smtClean="0">
                <a:effectLst/>
                <a:ea typeface="Calibri" panose="020F0502020204030204" pitchFamily="34" charset="0"/>
                <a:cs typeface="Times New Roman" panose="02020603050405020304" pitchFamily="18" charset="0"/>
              </a:rPr>
              <a:t>has </a:t>
            </a:r>
            <a:r>
              <a:rPr lang="en-GB" sz="1200" dirty="0">
                <a:effectLst/>
                <a:ea typeface="Calibri" panose="020F0502020204030204" pitchFamily="34" charset="0"/>
                <a:cs typeface="Times New Roman" panose="02020603050405020304" pitchFamily="18" charset="0"/>
              </a:rPr>
              <a:t>a representative </a:t>
            </a:r>
            <a:r>
              <a:rPr lang="en-GB" sz="1200" dirty="0" smtClean="0">
                <a:effectLst/>
                <a:ea typeface="Calibri" panose="020F0502020204030204" pitchFamily="34" charset="0"/>
                <a:cs typeface="Times New Roman" panose="02020603050405020304" pitchFamily="18" charset="0"/>
              </a:rPr>
              <a:t>with </a:t>
            </a:r>
            <a:r>
              <a:rPr lang="en-GB" sz="1200" dirty="0">
                <a:effectLst/>
                <a:ea typeface="Calibri" panose="020F0502020204030204" pitchFamily="34" charset="0"/>
                <a:cs typeface="Times New Roman" panose="02020603050405020304" pitchFamily="18" charset="0"/>
              </a:rPr>
              <a:t>responsibility for the topic of sustainability who regularly discusses the sustainability strategy with the </a:t>
            </a:r>
            <a:r>
              <a:rPr lang="en-GB" sz="1200" dirty="0" smtClean="0">
                <a:effectLst/>
                <a:ea typeface="Calibri" panose="020F0502020204030204" pitchFamily="34" charset="0"/>
                <a:cs typeface="Times New Roman" panose="02020603050405020304" pitchFamily="18" charset="0"/>
              </a:rPr>
              <a:t>other </a:t>
            </a:r>
            <a:r>
              <a:rPr lang="en-GB" sz="1200" dirty="0">
                <a:effectLst/>
                <a:ea typeface="Calibri" panose="020F0502020204030204" pitchFamily="34" charset="0"/>
                <a:cs typeface="Times New Roman" panose="02020603050405020304" pitchFamily="18" charset="0"/>
              </a:rPr>
              <a:t>members. She is supported by a team of sustainability managers with various focal areas.</a:t>
            </a:r>
          </a:p>
          <a:p>
            <a:pPr>
              <a:lnSpc>
                <a:spcPct val="115000"/>
              </a:lnSpc>
              <a:spcAft>
                <a:spcPts val="1000"/>
              </a:spcAft>
            </a:pPr>
            <a:r>
              <a:rPr lang="en-GB" sz="1200" b="1" dirty="0">
                <a:effectLst/>
                <a:ea typeface="Calibri" panose="020F0502020204030204" pitchFamily="34" charset="0"/>
                <a:cs typeface="Times New Roman" panose="02020603050405020304" pitchFamily="18" charset="0"/>
              </a:rPr>
              <a:t>Sustainability strategy and implementation: </a:t>
            </a:r>
            <a:r>
              <a:rPr lang="en-GB" sz="1200" dirty="0">
                <a:effectLst/>
                <a:ea typeface="Calibri" panose="020F0502020204030204" pitchFamily="34" charset="0"/>
                <a:cs typeface="Times New Roman" panose="02020603050405020304" pitchFamily="18" charset="0"/>
              </a:rPr>
              <a:t>The sustainability goals are managed on an equal footing with and alongside our market and financial objectives. The sustainability goals form part of the formal strategy implementation processes. Sustainability goals are fostered and supported by all sections of the company's top-level management. </a:t>
            </a:r>
          </a:p>
          <a:p>
            <a:pPr>
              <a:lnSpc>
                <a:spcPct val="115000"/>
              </a:lnSpc>
              <a:spcAft>
                <a:spcPts val="1000"/>
              </a:spcAft>
            </a:pPr>
            <a:r>
              <a:rPr lang="en-GB" sz="1200" b="1" dirty="0">
                <a:effectLst/>
                <a:ea typeface="Calibri" panose="020F0502020204030204" pitchFamily="34" charset="0"/>
                <a:cs typeface="Times New Roman" panose="02020603050405020304" pitchFamily="18" charset="0"/>
              </a:rPr>
              <a:t>Sustainability projects and measures: </a:t>
            </a:r>
            <a:r>
              <a:rPr lang="en-GB" sz="1200" dirty="0">
                <a:effectLst/>
                <a:ea typeface="Calibri" panose="020F0502020204030204" pitchFamily="34" charset="0"/>
                <a:cs typeface="Times New Roman" panose="02020603050405020304" pitchFamily="18" charset="0"/>
              </a:rPr>
              <a:t>Projects that play a role in achieving the sustainability strategy's objectives are implemented with interdisciplinary teams. As regards the topic of more sustainable products, the sustainability team therefore works closely with Purchasing and Product Management. </a:t>
            </a:r>
          </a:p>
        </p:txBody>
      </p:sp>
      <p:sp>
        <p:nvSpPr>
          <p:cNvPr id="6" name="Titel 5"/>
          <p:cNvSpPr>
            <a:spLocks noGrp="1"/>
          </p:cNvSpPr>
          <p:nvPr>
            <p:ph type="title"/>
          </p:nvPr>
        </p:nvSpPr>
        <p:spPr/>
        <p:txBody>
          <a:bodyPr/>
          <a:lstStyle/>
          <a:p>
            <a:r>
              <a:rPr lang="en-GB" dirty="0"/>
              <a:t>Sustainability governance</a:t>
            </a:r>
          </a:p>
        </p:txBody>
      </p:sp>
      <p:pic>
        <p:nvPicPr>
          <p:cNvPr id="8" name="Grafik 7">
            <a:extLst>
              <a:ext uri="{FF2B5EF4-FFF2-40B4-BE49-F238E27FC236}">
                <a16:creationId xmlns:a16="http://schemas.microsoft.com/office/drawing/2014/main" id="{2107444D-07F2-564A-9E43-EC9E76CB321B}"/>
              </a:ext>
            </a:extLst>
          </p:cNvPr>
          <p:cNvPicPr>
            <a:picLocks noChangeAspect="1"/>
          </p:cNvPicPr>
          <p:nvPr/>
        </p:nvPicPr>
        <p:blipFill>
          <a:blip r:embed="rId2"/>
          <a:stretch>
            <a:fillRect/>
          </a:stretch>
        </p:blipFill>
        <p:spPr>
          <a:xfrm>
            <a:off x="371122" y="1071563"/>
            <a:ext cx="3410656" cy="3420000"/>
          </a:xfrm>
          <a:prstGeom prst="rect">
            <a:avLst/>
          </a:prstGeom>
        </p:spPr>
      </p:pic>
    </p:spTree>
    <p:extLst>
      <p:ext uri="{BB962C8B-B14F-4D97-AF65-F5344CB8AC3E}">
        <p14:creationId xmlns:p14="http://schemas.microsoft.com/office/powerpoint/2010/main" val="4241197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p:cNvSpPr/>
          <p:nvPr/>
        </p:nvSpPr>
        <p:spPr>
          <a:xfrm>
            <a:off x="296047" y="2998381"/>
            <a:ext cx="2772693" cy="1768882"/>
          </a:xfrm>
          <a:prstGeom prst="rect">
            <a:avLst/>
          </a:prstGeom>
          <a:solidFill>
            <a:srgbClr val="FAC9E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US" sz="1600" dirty="0"/>
          </a:p>
        </p:txBody>
      </p:sp>
      <p:sp>
        <p:nvSpPr>
          <p:cNvPr id="36" name="Rechteck 35"/>
          <p:cNvSpPr/>
          <p:nvPr/>
        </p:nvSpPr>
        <p:spPr>
          <a:xfrm>
            <a:off x="287338" y="1166813"/>
            <a:ext cx="2772693" cy="1708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US" sz="1600" dirty="0"/>
          </a:p>
        </p:txBody>
      </p:sp>
      <p:sp>
        <p:nvSpPr>
          <p:cNvPr id="42" name="Rechteck 41"/>
          <p:cNvSpPr/>
          <p:nvPr/>
        </p:nvSpPr>
        <p:spPr>
          <a:xfrm>
            <a:off x="6083970" y="1166813"/>
            <a:ext cx="2772693" cy="1708734"/>
          </a:xfrm>
          <a:prstGeom prst="rect">
            <a:avLst/>
          </a:prstGeom>
          <a:solidFill>
            <a:srgbClr val="FAC9E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US" sz="1600" dirty="0"/>
          </a:p>
        </p:txBody>
      </p:sp>
      <p:sp>
        <p:nvSpPr>
          <p:cNvPr id="45" name="Rechteck 44"/>
          <p:cNvSpPr/>
          <p:nvPr/>
        </p:nvSpPr>
        <p:spPr>
          <a:xfrm>
            <a:off x="3185237" y="1166813"/>
            <a:ext cx="2772693" cy="1708734"/>
          </a:xfrm>
          <a:prstGeom prst="rect">
            <a:avLst/>
          </a:prstGeom>
          <a:solidFill>
            <a:srgbClr val="FAC9E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US" sz="1600" dirty="0"/>
          </a:p>
        </p:txBody>
      </p:sp>
      <p:sp>
        <p:nvSpPr>
          <p:cNvPr id="4" name="Titel 3">
            <a:extLst>
              <a:ext uri="{FF2B5EF4-FFF2-40B4-BE49-F238E27FC236}">
                <a16:creationId xmlns:a16="http://schemas.microsoft.com/office/drawing/2014/main" id="{19EA27AF-F214-2B4F-AB6B-D6FB8A2304FB}"/>
              </a:ext>
            </a:extLst>
          </p:cNvPr>
          <p:cNvSpPr>
            <a:spLocks noGrp="1"/>
          </p:cNvSpPr>
          <p:nvPr>
            <p:ph type="title"/>
          </p:nvPr>
        </p:nvSpPr>
        <p:spPr>
          <a:xfrm>
            <a:off x="292569" y="239867"/>
            <a:ext cx="6725623" cy="344710"/>
          </a:xfrm>
        </p:spPr>
        <p:txBody>
          <a:bodyPr/>
          <a:lstStyle/>
          <a:p>
            <a:r>
              <a:rPr lang="de-DE" dirty="0"/>
              <a:t>Our foundation</a:t>
            </a:r>
          </a:p>
        </p:txBody>
      </p:sp>
      <p:sp>
        <p:nvSpPr>
          <p:cNvPr id="2" name="Rechteck 1"/>
          <p:cNvSpPr/>
          <p:nvPr/>
        </p:nvSpPr>
        <p:spPr>
          <a:xfrm>
            <a:off x="3785023" y="1421082"/>
            <a:ext cx="2522172" cy="307777"/>
          </a:xfrm>
          <a:prstGeom prst="rect">
            <a:avLst/>
          </a:prstGeom>
        </p:spPr>
        <p:txBody>
          <a:bodyPr wrap="square">
            <a:spAutoFit/>
          </a:bodyPr>
          <a:lstStyle/>
          <a:p>
            <a:pPr marL="1587" lvl="1" indent="0" fontAlgn="base">
              <a:spcBef>
                <a:spcPts val="200"/>
              </a:spcBef>
              <a:spcAft>
                <a:spcPts val="200"/>
              </a:spcAft>
              <a:buClr>
                <a:srgbClr val="5E5E5D"/>
              </a:buClr>
              <a:buSzPct val="100000"/>
              <a:buNone/>
              <a:defRPr/>
            </a:pPr>
            <a:r>
              <a:rPr lang="en-US" sz="1400" b="1" kern="0" dirty="0">
                <a:solidFill>
                  <a:srgbClr val="000000"/>
                </a:solidFill>
                <a:cs typeface="Arial Black" panose="020B0604020202020204" pitchFamily="34" charset="0"/>
              </a:rPr>
              <a:t>Think “Customer first”</a:t>
            </a:r>
          </a:p>
        </p:txBody>
      </p:sp>
      <p:sp>
        <p:nvSpPr>
          <p:cNvPr id="3" name="Rechteck 2"/>
          <p:cNvSpPr/>
          <p:nvPr/>
        </p:nvSpPr>
        <p:spPr>
          <a:xfrm>
            <a:off x="3276116" y="1892158"/>
            <a:ext cx="2507996" cy="553998"/>
          </a:xfrm>
          <a:prstGeom prst="rect">
            <a:avLst/>
          </a:prstGeom>
        </p:spPr>
        <p:txBody>
          <a:bodyPr wrap="square">
            <a:spAutoFit/>
          </a:bodyPr>
          <a:lstStyle/>
          <a:p>
            <a:pPr fontAlgn="base">
              <a:spcBef>
                <a:spcPts val="300"/>
              </a:spcBef>
            </a:pPr>
            <a:r>
              <a:rPr lang="en-US" sz="1000" dirty="0">
                <a:ea typeface="Verdana" panose="020B0604030504040204" pitchFamily="34" charset="0"/>
                <a:cs typeface="Verdana" panose="020B0604030504040204" pitchFamily="34" charset="0"/>
              </a:rPr>
              <a:t>We make it easy to do business with. Our customer is the centre of everything we do.</a:t>
            </a:r>
            <a:endParaRPr lang="en-US" sz="1000" dirty="0">
              <a:ea typeface="Verdana" panose="020B0604030504040204" pitchFamily="34" charset="0"/>
              <a:cs typeface="Arial Black" panose="020B0604020202020204" pitchFamily="34" charset="0"/>
            </a:endParaRPr>
          </a:p>
        </p:txBody>
      </p:sp>
      <p:sp>
        <p:nvSpPr>
          <p:cNvPr id="13" name="Rechteck 12"/>
          <p:cNvSpPr/>
          <p:nvPr/>
        </p:nvSpPr>
        <p:spPr>
          <a:xfrm>
            <a:off x="912624" y="3264085"/>
            <a:ext cx="1786854" cy="307777"/>
          </a:xfrm>
          <a:prstGeom prst="rect">
            <a:avLst/>
          </a:prstGeom>
        </p:spPr>
        <p:txBody>
          <a:bodyPr wrap="square">
            <a:spAutoFit/>
          </a:bodyPr>
          <a:lstStyle/>
          <a:p>
            <a:pPr marL="1587" lvl="1" indent="0" fontAlgn="base">
              <a:spcBef>
                <a:spcPts val="200"/>
              </a:spcBef>
              <a:spcAft>
                <a:spcPts val="200"/>
              </a:spcAft>
              <a:buClr>
                <a:srgbClr val="5E5E5D"/>
              </a:buClr>
              <a:buSzPct val="100000"/>
              <a:buNone/>
              <a:defRPr/>
            </a:pPr>
            <a:r>
              <a:rPr lang="en-US" sz="1400" b="1" kern="0" dirty="0">
                <a:solidFill>
                  <a:srgbClr val="000000"/>
                </a:solidFill>
                <a:cs typeface="Arial Black" panose="020B0604020202020204" pitchFamily="34" charset="0"/>
              </a:rPr>
              <a:t>Improve every Day</a:t>
            </a:r>
          </a:p>
        </p:txBody>
      </p:sp>
      <p:sp>
        <p:nvSpPr>
          <p:cNvPr id="5" name="Rechteck 4"/>
          <p:cNvSpPr/>
          <p:nvPr/>
        </p:nvSpPr>
        <p:spPr>
          <a:xfrm>
            <a:off x="385682" y="3750704"/>
            <a:ext cx="2472554" cy="553998"/>
          </a:xfrm>
          <a:prstGeom prst="rect">
            <a:avLst/>
          </a:prstGeom>
        </p:spPr>
        <p:txBody>
          <a:bodyPr wrap="square">
            <a:spAutoFit/>
          </a:bodyPr>
          <a:lstStyle/>
          <a:p>
            <a:pPr fontAlgn="base">
              <a:spcBef>
                <a:spcPts val="300"/>
              </a:spcBef>
            </a:pPr>
            <a:r>
              <a:rPr lang="en-US" sz="1000" dirty="0">
                <a:ea typeface="Verdana" panose="020B0604030504040204" pitchFamily="34" charset="0"/>
                <a:cs typeface="Verdana" panose="020B0604030504040204" pitchFamily="34" charset="0"/>
              </a:rPr>
              <a:t>We challenge the status quo and quickly embrace change. We keep it simple and impactful. </a:t>
            </a:r>
          </a:p>
        </p:txBody>
      </p:sp>
      <p:sp>
        <p:nvSpPr>
          <p:cNvPr id="14" name="Rechteck 13"/>
          <p:cNvSpPr/>
          <p:nvPr/>
        </p:nvSpPr>
        <p:spPr>
          <a:xfrm>
            <a:off x="6669953" y="1419639"/>
            <a:ext cx="1581936" cy="307777"/>
          </a:xfrm>
          <a:prstGeom prst="rect">
            <a:avLst/>
          </a:prstGeom>
        </p:spPr>
        <p:txBody>
          <a:bodyPr wrap="square">
            <a:spAutoFit/>
          </a:bodyPr>
          <a:lstStyle/>
          <a:p>
            <a:pPr marL="1587" lvl="1" indent="0" fontAlgn="base">
              <a:spcBef>
                <a:spcPts val="200"/>
              </a:spcBef>
              <a:spcAft>
                <a:spcPts val="200"/>
              </a:spcAft>
              <a:buClr>
                <a:srgbClr val="5E5E5D"/>
              </a:buClr>
              <a:buSzPct val="100000"/>
              <a:buNone/>
              <a:defRPr/>
            </a:pPr>
            <a:r>
              <a:rPr lang="en-US" sz="1400" b="1" kern="0" dirty="0">
                <a:solidFill>
                  <a:srgbClr val="000000"/>
                </a:solidFill>
                <a:cs typeface="Arial Black" panose="020B0604020202020204" pitchFamily="34" charset="0"/>
              </a:rPr>
              <a:t>Empower others</a:t>
            </a:r>
          </a:p>
        </p:txBody>
      </p:sp>
      <p:sp>
        <p:nvSpPr>
          <p:cNvPr id="15" name="Rechteck 14"/>
          <p:cNvSpPr/>
          <p:nvPr/>
        </p:nvSpPr>
        <p:spPr>
          <a:xfrm>
            <a:off x="6174007" y="1892158"/>
            <a:ext cx="2544691" cy="553998"/>
          </a:xfrm>
          <a:prstGeom prst="rect">
            <a:avLst/>
          </a:prstGeom>
        </p:spPr>
        <p:txBody>
          <a:bodyPr wrap="square">
            <a:spAutoFit/>
          </a:bodyPr>
          <a:lstStyle/>
          <a:p>
            <a:pPr fontAlgn="base">
              <a:spcBef>
                <a:spcPts val="300"/>
              </a:spcBef>
            </a:pPr>
            <a:r>
              <a:rPr lang="en-US" sz="1000" dirty="0">
                <a:ea typeface="Verdana" panose="020B0604030504040204" pitchFamily="34" charset="0"/>
                <a:cs typeface="Verdana" panose="020B0604030504040204" pitchFamily="34" charset="0"/>
              </a:rPr>
              <a:t>We engage our employees through open feedback, collaboration, transparency and teamwork. </a:t>
            </a:r>
          </a:p>
        </p:txBody>
      </p:sp>
      <p:sp>
        <p:nvSpPr>
          <p:cNvPr id="47" name="Rechteck 46"/>
          <p:cNvSpPr/>
          <p:nvPr/>
        </p:nvSpPr>
        <p:spPr>
          <a:xfrm>
            <a:off x="287338" y="1166813"/>
            <a:ext cx="2772693" cy="1708734"/>
          </a:xfrm>
          <a:prstGeom prst="rect">
            <a:avLst/>
          </a:prstGeom>
          <a:solidFill>
            <a:srgbClr val="F378C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US" sz="1600" dirty="0"/>
          </a:p>
        </p:txBody>
      </p:sp>
      <p:sp>
        <p:nvSpPr>
          <p:cNvPr id="46" name="Titel 3">
            <a:extLst>
              <a:ext uri="{FF2B5EF4-FFF2-40B4-BE49-F238E27FC236}">
                <a16:creationId xmlns:a16="http://schemas.microsoft.com/office/drawing/2014/main" id="{19EA27AF-F214-2B4F-AB6B-D6FB8A2304FB}"/>
              </a:ext>
            </a:extLst>
          </p:cNvPr>
          <p:cNvSpPr txBox="1">
            <a:spLocks/>
          </p:cNvSpPr>
          <p:nvPr/>
        </p:nvSpPr>
        <p:spPr>
          <a:xfrm>
            <a:off x="483956" y="1359829"/>
            <a:ext cx="2010603" cy="689420"/>
          </a:xfrm>
          <a:prstGeom prst="rect">
            <a:avLst/>
          </a:prstGeom>
        </p:spPr>
        <p:txBody>
          <a:bodyPr vert="horz" wrap="square" lIns="0" tIns="0" rIns="0" bIns="0" rtlCol="0" anchor="t">
            <a:spAutoFit/>
          </a:bodyPr>
          <a:lstStyle>
            <a:lvl1pPr algn="l" defTabSz="685783" rtl="0" eaLnBrk="1" latinLnBrk="0" hangingPunct="1">
              <a:lnSpc>
                <a:spcPct val="80000"/>
              </a:lnSpc>
              <a:spcBef>
                <a:spcPct val="0"/>
              </a:spcBef>
              <a:buNone/>
              <a:defRPr sz="2800" b="1" kern="1200">
                <a:solidFill>
                  <a:schemeClr val="tx1"/>
                </a:solidFill>
                <a:latin typeface="+mj-lt"/>
                <a:ea typeface="+mj-ea"/>
                <a:cs typeface="+mj-cs"/>
              </a:defRPr>
            </a:lvl1pPr>
          </a:lstStyle>
          <a:p>
            <a:r>
              <a:rPr lang="en-US" dirty="0"/>
              <a:t>Core Behaviours</a:t>
            </a:r>
          </a:p>
        </p:txBody>
      </p:sp>
      <p:grpSp>
        <p:nvGrpSpPr>
          <p:cNvPr id="6" name="Group 5"/>
          <p:cNvGrpSpPr/>
          <p:nvPr/>
        </p:nvGrpSpPr>
        <p:grpSpPr>
          <a:xfrm>
            <a:off x="6083970" y="2998381"/>
            <a:ext cx="2772693" cy="1743740"/>
            <a:chOff x="3183865" y="3020307"/>
            <a:chExt cx="2772693" cy="1743740"/>
          </a:xfrm>
        </p:grpSpPr>
        <p:sp>
          <p:nvSpPr>
            <p:cNvPr id="33" name="Rechteck 32"/>
            <p:cNvSpPr/>
            <p:nvPr/>
          </p:nvSpPr>
          <p:spPr>
            <a:xfrm>
              <a:off x="3183865" y="3020307"/>
              <a:ext cx="2772693" cy="1743740"/>
            </a:xfrm>
            <a:prstGeom prst="rect">
              <a:avLst/>
            </a:prstGeom>
            <a:solidFill>
              <a:srgbClr val="FAC9E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US" sz="1600" dirty="0"/>
            </a:p>
          </p:txBody>
        </p:sp>
        <p:sp>
          <p:nvSpPr>
            <p:cNvPr id="18" name="Rechteck 17"/>
            <p:cNvSpPr/>
            <p:nvPr/>
          </p:nvSpPr>
          <p:spPr>
            <a:xfrm>
              <a:off x="3785022" y="3247117"/>
              <a:ext cx="1999089" cy="307777"/>
            </a:xfrm>
            <a:prstGeom prst="rect">
              <a:avLst/>
            </a:prstGeom>
          </p:spPr>
          <p:txBody>
            <a:bodyPr wrap="square">
              <a:spAutoFit/>
            </a:bodyPr>
            <a:lstStyle/>
            <a:p>
              <a:pPr marL="1587" lvl="1" indent="0" fontAlgn="base">
                <a:spcBef>
                  <a:spcPts val="200"/>
                </a:spcBef>
                <a:spcAft>
                  <a:spcPts val="200"/>
                </a:spcAft>
                <a:buClr>
                  <a:srgbClr val="5E5E5D"/>
                </a:buClr>
                <a:buSzPct val="100000"/>
                <a:buNone/>
                <a:defRPr/>
              </a:pPr>
              <a:r>
                <a:rPr lang="en-US" sz="1400" b="1" kern="0" dirty="0">
                  <a:solidFill>
                    <a:srgbClr val="000000"/>
                  </a:solidFill>
                  <a:cs typeface="Arial Black" panose="020B0604020202020204" pitchFamily="34" charset="0"/>
                </a:rPr>
                <a:t>Compete for Success </a:t>
              </a:r>
            </a:p>
          </p:txBody>
        </p:sp>
        <p:sp>
          <p:nvSpPr>
            <p:cNvPr id="19" name="Rechteck 18"/>
            <p:cNvSpPr/>
            <p:nvPr/>
          </p:nvSpPr>
          <p:spPr>
            <a:xfrm>
              <a:off x="3289077" y="3742884"/>
              <a:ext cx="2631414" cy="553998"/>
            </a:xfrm>
            <a:prstGeom prst="rect">
              <a:avLst/>
            </a:prstGeom>
          </p:spPr>
          <p:txBody>
            <a:bodyPr wrap="square">
              <a:spAutoFit/>
            </a:bodyPr>
            <a:lstStyle/>
            <a:p>
              <a:pPr fontAlgn="base">
                <a:spcBef>
                  <a:spcPts val="300"/>
                </a:spcBef>
              </a:pPr>
              <a:r>
                <a:rPr lang="en-US" sz="1000" dirty="0">
                  <a:ea typeface="Verdana" panose="020B0604030504040204" pitchFamily="34" charset="0"/>
                  <a:cs typeface="Verdana" panose="020B0604030504040204" pitchFamily="34" charset="0"/>
                </a:rPr>
                <a:t>We are determined to win with a clear drive to reach our goals. We have the courage to make difficult decisions. </a:t>
              </a:r>
            </a:p>
          </p:txBody>
        </p:sp>
      </p:grpSp>
      <p:grpSp>
        <p:nvGrpSpPr>
          <p:cNvPr id="7" name="Group 6"/>
          <p:cNvGrpSpPr/>
          <p:nvPr/>
        </p:nvGrpSpPr>
        <p:grpSpPr>
          <a:xfrm>
            <a:off x="3188995" y="2998381"/>
            <a:ext cx="2804609" cy="1768882"/>
            <a:chOff x="6083970" y="2998381"/>
            <a:chExt cx="2804609" cy="1768882"/>
          </a:xfrm>
        </p:grpSpPr>
        <p:sp>
          <p:nvSpPr>
            <p:cNvPr id="34" name="Rechteck 33"/>
            <p:cNvSpPr/>
            <p:nvPr/>
          </p:nvSpPr>
          <p:spPr>
            <a:xfrm>
              <a:off x="6083970" y="2998381"/>
              <a:ext cx="2772693" cy="1768882"/>
            </a:xfrm>
            <a:prstGeom prst="rect">
              <a:avLst/>
            </a:prstGeom>
            <a:solidFill>
              <a:srgbClr val="FAC9E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US" sz="1600" dirty="0"/>
            </a:p>
          </p:txBody>
        </p:sp>
        <p:sp>
          <p:nvSpPr>
            <p:cNvPr id="20" name="Rechteck 19"/>
            <p:cNvSpPr/>
            <p:nvPr/>
          </p:nvSpPr>
          <p:spPr>
            <a:xfrm>
              <a:off x="6669953" y="3264085"/>
              <a:ext cx="2218626" cy="307777"/>
            </a:xfrm>
            <a:prstGeom prst="rect">
              <a:avLst/>
            </a:prstGeom>
          </p:spPr>
          <p:txBody>
            <a:bodyPr wrap="square">
              <a:spAutoFit/>
            </a:bodyPr>
            <a:lstStyle/>
            <a:p>
              <a:pPr lvl="0" defTabSz="685800">
                <a:defRPr/>
              </a:pPr>
              <a:r>
                <a:rPr lang="en-US" sz="1400" b="1" kern="0" dirty="0">
                  <a:solidFill>
                    <a:srgbClr val="000000"/>
                  </a:solidFill>
                  <a:cs typeface="Arial Black" panose="020B0604020202020204" pitchFamily="34" charset="0"/>
                </a:rPr>
                <a:t>Take Ownership</a:t>
              </a:r>
              <a:endParaRPr lang="en-US" sz="1400" b="1" kern="0" dirty="0">
                <a:solidFill>
                  <a:srgbClr val="000000"/>
                </a:solidFill>
                <a:latin typeface="Arial" panose="020B0604020202020204" pitchFamily="34" charset="0"/>
                <a:cs typeface="Arial" panose="020B0604020202020204" pitchFamily="34" charset="0"/>
              </a:endParaRPr>
            </a:p>
          </p:txBody>
        </p:sp>
        <p:sp>
          <p:nvSpPr>
            <p:cNvPr id="21" name="Rechteck 20"/>
            <p:cNvSpPr/>
            <p:nvPr/>
          </p:nvSpPr>
          <p:spPr>
            <a:xfrm>
              <a:off x="6174007" y="3750704"/>
              <a:ext cx="2607413" cy="400110"/>
            </a:xfrm>
            <a:prstGeom prst="rect">
              <a:avLst/>
            </a:prstGeom>
          </p:spPr>
          <p:txBody>
            <a:bodyPr wrap="square">
              <a:spAutoFit/>
            </a:bodyPr>
            <a:lstStyle/>
            <a:p>
              <a:pPr fontAlgn="base">
                <a:spcBef>
                  <a:spcPts val="300"/>
                </a:spcBef>
              </a:pPr>
              <a:r>
                <a:rPr lang="en-US" sz="1000" dirty="0">
                  <a:ea typeface="Verdana" panose="020B0604030504040204" pitchFamily="34" charset="0"/>
                  <a:cs typeface="Verdana" panose="020B0604030504040204" pitchFamily="34" charset="0"/>
                </a:rPr>
                <a:t>We are accountable for our targets and always deliver on our commitments. </a:t>
              </a:r>
            </a:p>
          </p:txBody>
        </p:sp>
      </p:grpSp>
      <p:pic>
        <p:nvPicPr>
          <p:cNvPr id="28" name="Picture 2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80948" y="1166813"/>
            <a:ext cx="755298" cy="755298"/>
          </a:xfrm>
          <a:prstGeom prst="rect">
            <a:avLst/>
          </a:prstGeom>
        </p:spPr>
      </p:pic>
      <p:pic>
        <p:nvPicPr>
          <p:cNvPr id="29" name="Picture 2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85190" y="1169630"/>
            <a:ext cx="756000" cy="756000"/>
          </a:xfrm>
          <a:prstGeom prst="rect">
            <a:avLst/>
          </a:prstGeom>
        </p:spPr>
      </p:pic>
      <p:pic>
        <p:nvPicPr>
          <p:cNvPr id="30" name="Picture 2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96531" y="3002239"/>
            <a:ext cx="756000" cy="756000"/>
          </a:xfrm>
          <a:prstGeom prst="rect">
            <a:avLst/>
          </a:prstGeom>
        </p:spPr>
      </p:pic>
      <p:pic>
        <p:nvPicPr>
          <p:cNvPr id="31" name="Picture 3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189138" y="3008315"/>
            <a:ext cx="756000" cy="756000"/>
          </a:xfrm>
          <a:prstGeom prst="rect">
            <a:avLst/>
          </a:prstGeom>
        </p:spPr>
      </p:pic>
      <p:pic>
        <p:nvPicPr>
          <p:cNvPr id="32" name="Picture 3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090443" y="2997702"/>
            <a:ext cx="756000" cy="756000"/>
          </a:xfrm>
          <a:prstGeom prst="rect">
            <a:avLst/>
          </a:prstGeom>
        </p:spPr>
      </p:pic>
    </p:spTree>
    <p:extLst>
      <p:ext uri="{BB962C8B-B14F-4D97-AF65-F5344CB8AC3E}">
        <p14:creationId xmlns:p14="http://schemas.microsoft.com/office/powerpoint/2010/main" val="295183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A77A5C2-EA6E-44C4-B3D0-0D6C1939C4AC}"/>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5060" name="think-cell Folie" r:id="rId6" imgW="353" imgH="353" progId="TCLayout.ActiveDocument.1">
                  <p:embed/>
                </p:oleObj>
              </mc:Choice>
              <mc:Fallback>
                <p:oleObj name="think-cell Folie" r:id="rId6" imgW="353" imgH="353" progId="TCLayout.ActiveDocument.1">
                  <p:embed/>
                  <p:pic>
                    <p:nvPicPr>
                      <p:cNvPr id="8" name="Objekt 7" hidden="1">
                        <a:extLst>
                          <a:ext uri="{FF2B5EF4-FFF2-40B4-BE49-F238E27FC236}">
                            <a16:creationId xmlns:a16="http://schemas.microsoft.com/office/drawing/2014/main" id="{7A77A5C2-EA6E-44C4-B3D0-0D6C1939C4AC}"/>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4" name="Rechteck 3" hidden="1"/>
          <p:cNvSpPr/>
          <p:nvPr>
            <p:custDataLst>
              <p:tags r:id="rId3"/>
            </p:custDataLst>
          </p:nvPr>
        </p:nvSpPr>
        <p:spPr>
          <a:xfrm>
            <a:off x="0" y="0"/>
            <a:ext cx="119063" cy="119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endParaRPr lang="en-US" b="1" dirty="0">
              <a:latin typeface="Arial" panose="020B0604020202020204" pitchFamily="34" charset="0"/>
              <a:ea typeface="+mj-ea"/>
              <a:cs typeface="+mj-cs"/>
              <a:sym typeface="Arial" panose="020B0604020202020204" pitchFamily="34" charset="0"/>
            </a:endParaRPr>
          </a:p>
        </p:txBody>
      </p:sp>
      <p:sp>
        <p:nvSpPr>
          <p:cNvPr id="21" name="TextBox 20"/>
          <p:cNvSpPr txBox="1"/>
          <p:nvPr/>
        </p:nvSpPr>
        <p:spPr>
          <a:xfrm>
            <a:off x="4541278" y="1086974"/>
            <a:ext cx="4358390" cy="807913"/>
          </a:xfrm>
          <a:prstGeom prst="rect">
            <a:avLst/>
          </a:prstGeom>
          <a:noFill/>
        </p:spPr>
        <p:txBody>
          <a:bodyPr wrap="square" lIns="0" tIns="0" rIns="0" bIns="0" rtlCol="0">
            <a:spAutoFit/>
          </a:bodyPr>
          <a:lstStyle/>
          <a:p>
            <a:pPr lvl="0">
              <a:defRPr/>
            </a:pPr>
            <a:r>
              <a:rPr lang="en-GB" sz="1050" b="1" dirty="0">
                <a:solidFill>
                  <a:srgbClr val="000000"/>
                </a:solidFill>
              </a:rPr>
              <a:t>Circular economy </a:t>
            </a:r>
            <a:r>
              <a:rPr lang="en-GB" sz="1050" dirty="0">
                <a:solidFill>
                  <a:srgbClr val="000000"/>
                </a:solidFill>
              </a:rPr>
              <a:t>is the fundamental principle behind our business model. The CWS service model is geared to cutting environmental impacts and slowing down the materials cycle. “Use” and “reuse” instead of buy and replace. </a:t>
            </a:r>
          </a:p>
          <a:p>
            <a:pPr lvl="0">
              <a:defRPr/>
            </a:pPr>
            <a:r>
              <a:rPr lang="en-GB" sz="1050" b="1" dirty="0">
                <a:solidFill>
                  <a:srgbClr val="000000"/>
                </a:solidFill>
              </a:rPr>
              <a:t>But we do a whole lot more!</a:t>
            </a:r>
          </a:p>
        </p:txBody>
      </p:sp>
      <p:sp>
        <p:nvSpPr>
          <p:cNvPr id="36" name="Rectangle 35"/>
          <p:cNvSpPr/>
          <p:nvPr/>
        </p:nvSpPr>
        <p:spPr>
          <a:xfrm>
            <a:off x="4566535" y="2254996"/>
            <a:ext cx="4378182" cy="549758"/>
          </a:xfrm>
          <a:prstGeom prst="parallelogram">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81000" bIns="54000" rtlCol="0" anchor="t"/>
          <a:lstStyle/>
          <a:p>
            <a:pPr defTabSz="685800">
              <a:defRPr/>
            </a:pPr>
            <a:endParaRPr lang="en-GB" sz="1200" dirty="0">
              <a:solidFill>
                <a:srgbClr val="FFFFFF"/>
              </a:solidFill>
              <a:latin typeface="Arial"/>
            </a:endParaRPr>
          </a:p>
        </p:txBody>
      </p:sp>
      <p:sp>
        <p:nvSpPr>
          <p:cNvPr id="37" name="Oval 36"/>
          <p:cNvSpPr/>
          <p:nvPr/>
        </p:nvSpPr>
        <p:spPr>
          <a:xfrm>
            <a:off x="4414073" y="2367875"/>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GB" sz="1350" b="1" dirty="0">
                <a:solidFill>
                  <a:srgbClr val="FFFFFF"/>
                </a:solidFill>
                <a:latin typeface="Arial"/>
              </a:rPr>
              <a:t>1</a:t>
            </a:r>
          </a:p>
        </p:txBody>
      </p:sp>
      <p:sp>
        <p:nvSpPr>
          <p:cNvPr id="38" name="TextBox 37"/>
          <p:cNvSpPr txBox="1"/>
          <p:nvPr/>
        </p:nvSpPr>
        <p:spPr>
          <a:xfrm>
            <a:off x="4883895" y="2292159"/>
            <a:ext cx="3038302" cy="484748"/>
          </a:xfrm>
          <a:prstGeom prst="rect">
            <a:avLst/>
          </a:prstGeom>
          <a:noFill/>
        </p:spPr>
        <p:txBody>
          <a:bodyPr wrap="square" lIns="0" tIns="0" rIns="0" bIns="0" rtlCol="0">
            <a:spAutoFit/>
          </a:bodyPr>
          <a:lstStyle/>
          <a:p>
            <a:pPr marL="214313" indent="-214313" defTabSz="685800">
              <a:buFont typeface="Arial" panose="020B0604020202020204" pitchFamily="34" charset="0"/>
              <a:buChar char="•"/>
              <a:defRPr/>
            </a:pPr>
            <a:r>
              <a:rPr lang="en-GB" sz="1050" dirty="0">
                <a:solidFill>
                  <a:srgbClr val="000000"/>
                </a:solidFill>
                <a:latin typeface="Arial"/>
              </a:rPr>
              <a:t>Sustainable materials</a:t>
            </a:r>
          </a:p>
          <a:p>
            <a:pPr marL="214313" indent="-214313" defTabSz="685800">
              <a:buFont typeface="Arial" panose="020B0604020202020204" pitchFamily="34" charset="0"/>
              <a:buChar char="•"/>
              <a:defRPr/>
            </a:pPr>
            <a:r>
              <a:rPr lang="en-GB" sz="1050" dirty="0">
                <a:solidFill>
                  <a:srgbClr val="000000"/>
                </a:solidFill>
                <a:latin typeface="Arial"/>
              </a:rPr>
              <a:t>Durability</a:t>
            </a:r>
          </a:p>
          <a:p>
            <a:pPr marL="214313" indent="-214313" defTabSz="685800">
              <a:buFont typeface="Arial" panose="020B0604020202020204" pitchFamily="34" charset="0"/>
              <a:buChar char="•"/>
              <a:defRPr/>
            </a:pPr>
            <a:r>
              <a:rPr lang="en-GB" sz="1050" dirty="0">
                <a:solidFill>
                  <a:srgbClr val="000000"/>
                </a:solidFill>
                <a:latin typeface="Arial"/>
              </a:rPr>
              <a:t>Initiatives for sustainable design</a:t>
            </a:r>
          </a:p>
        </p:txBody>
      </p:sp>
      <p:sp>
        <p:nvSpPr>
          <p:cNvPr id="40" name="Rectangle 39"/>
          <p:cNvSpPr/>
          <p:nvPr/>
        </p:nvSpPr>
        <p:spPr>
          <a:xfrm>
            <a:off x="4566535" y="2926299"/>
            <a:ext cx="4378182" cy="549758"/>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81000" bIns="54000" rtlCol="0" anchor="t"/>
          <a:lstStyle/>
          <a:p>
            <a:pPr defTabSz="685800">
              <a:defRPr/>
            </a:pPr>
            <a:endParaRPr lang="en-GB" sz="1200" dirty="0">
              <a:solidFill>
                <a:srgbClr val="FFFFFF"/>
              </a:solidFill>
              <a:latin typeface="Arial"/>
            </a:endParaRPr>
          </a:p>
        </p:txBody>
      </p:sp>
      <p:sp>
        <p:nvSpPr>
          <p:cNvPr id="42" name="Oval 41"/>
          <p:cNvSpPr/>
          <p:nvPr/>
        </p:nvSpPr>
        <p:spPr>
          <a:xfrm>
            <a:off x="4414073" y="3018158"/>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GB" sz="1350" b="1" dirty="0">
                <a:solidFill>
                  <a:srgbClr val="FFFFFF"/>
                </a:solidFill>
                <a:latin typeface="Arial"/>
              </a:rPr>
              <a:t>2</a:t>
            </a:r>
          </a:p>
        </p:txBody>
      </p:sp>
      <p:sp>
        <p:nvSpPr>
          <p:cNvPr id="43" name="TextBox 42"/>
          <p:cNvSpPr txBox="1"/>
          <p:nvPr/>
        </p:nvSpPr>
        <p:spPr>
          <a:xfrm>
            <a:off x="4883895" y="2984482"/>
            <a:ext cx="3038302" cy="484748"/>
          </a:xfrm>
          <a:prstGeom prst="rect">
            <a:avLst/>
          </a:prstGeom>
          <a:noFill/>
        </p:spPr>
        <p:txBody>
          <a:bodyPr wrap="square" lIns="0" tIns="0" rIns="0" bIns="0" rtlCol="0">
            <a:spAutoFit/>
          </a:bodyPr>
          <a:lstStyle/>
          <a:p>
            <a:pPr marL="214313" indent="-214313" defTabSz="685800">
              <a:buFont typeface="Arial" panose="020B0604020202020204" pitchFamily="34" charset="0"/>
              <a:buChar char="•"/>
              <a:defRPr/>
            </a:pPr>
            <a:r>
              <a:rPr lang="en-GB" sz="1050" dirty="0">
                <a:solidFill>
                  <a:srgbClr val="000000"/>
                </a:solidFill>
                <a:latin typeface="Arial"/>
              </a:rPr>
              <a:t>Responsible supply </a:t>
            </a:r>
            <a:r>
              <a:rPr lang="en-GB" sz="1050" dirty="0" smtClean="0">
                <a:solidFill>
                  <a:srgbClr val="000000"/>
                </a:solidFill>
                <a:latin typeface="Arial"/>
              </a:rPr>
              <a:t>chain</a:t>
            </a:r>
            <a:endParaRPr lang="en-GB" sz="1050" dirty="0">
              <a:solidFill>
                <a:srgbClr val="000000"/>
              </a:solidFill>
              <a:latin typeface="Arial"/>
            </a:endParaRPr>
          </a:p>
          <a:p>
            <a:pPr marL="214313" indent="-214313" defTabSz="685800">
              <a:buFont typeface="Arial" panose="020B0604020202020204" pitchFamily="34" charset="0"/>
              <a:buChar char="•"/>
              <a:defRPr/>
            </a:pPr>
            <a:r>
              <a:rPr lang="en-GB" sz="1050" dirty="0">
                <a:solidFill>
                  <a:srgbClr val="000000"/>
                </a:solidFill>
                <a:latin typeface="Arial"/>
              </a:rPr>
              <a:t>Total transparency in our in-house production</a:t>
            </a:r>
          </a:p>
          <a:p>
            <a:pPr marL="214313" indent="-214313" defTabSz="685800">
              <a:buFont typeface="Arial" panose="020B0604020202020204" pitchFamily="34" charset="0"/>
              <a:buChar char="•"/>
              <a:defRPr/>
            </a:pPr>
            <a:r>
              <a:rPr lang="en-GB" sz="1050" dirty="0">
                <a:solidFill>
                  <a:srgbClr val="000000"/>
                </a:solidFill>
                <a:latin typeface="Arial"/>
              </a:rPr>
              <a:t>Active social audits (BSCI)</a:t>
            </a:r>
          </a:p>
        </p:txBody>
      </p:sp>
      <p:sp>
        <p:nvSpPr>
          <p:cNvPr id="45" name="Rectangle 44"/>
          <p:cNvSpPr/>
          <p:nvPr/>
        </p:nvSpPr>
        <p:spPr>
          <a:xfrm>
            <a:off x="4548118" y="3592848"/>
            <a:ext cx="4378182" cy="549758"/>
          </a:xfrm>
          <a:prstGeom prst="parallelogram">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81000" bIns="54000" rtlCol="0" anchor="t"/>
          <a:lstStyle/>
          <a:p>
            <a:pPr defTabSz="685800">
              <a:defRPr/>
            </a:pPr>
            <a:endParaRPr lang="en-GB" sz="1200" dirty="0">
              <a:solidFill>
                <a:srgbClr val="FFFFFF"/>
              </a:solidFill>
              <a:latin typeface="Arial"/>
            </a:endParaRPr>
          </a:p>
        </p:txBody>
      </p:sp>
      <p:sp>
        <p:nvSpPr>
          <p:cNvPr id="46" name="Oval 45"/>
          <p:cNvSpPr/>
          <p:nvPr/>
        </p:nvSpPr>
        <p:spPr>
          <a:xfrm>
            <a:off x="4395656" y="3716239"/>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defTabSz="685800">
              <a:defRPr/>
            </a:pPr>
            <a:r>
              <a:rPr lang="en-GB" sz="1200" b="1" dirty="0">
                <a:solidFill>
                  <a:srgbClr val="FFFFFF"/>
                </a:solidFill>
                <a:latin typeface="Arial"/>
              </a:rPr>
              <a:t> 3</a:t>
            </a:r>
          </a:p>
        </p:txBody>
      </p:sp>
      <p:sp>
        <p:nvSpPr>
          <p:cNvPr id="47" name="TextBox 46"/>
          <p:cNvSpPr txBox="1"/>
          <p:nvPr/>
        </p:nvSpPr>
        <p:spPr>
          <a:xfrm>
            <a:off x="4865478" y="3630012"/>
            <a:ext cx="3038302" cy="646331"/>
          </a:xfrm>
          <a:prstGeom prst="rect">
            <a:avLst/>
          </a:prstGeom>
          <a:noFill/>
        </p:spPr>
        <p:txBody>
          <a:bodyPr wrap="square" lIns="0" tIns="0" rIns="0" bIns="0" rtlCol="0">
            <a:spAutoFit/>
          </a:bodyPr>
          <a:lstStyle/>
          <a:p>
            <a:pPr marL="214313" indent="-214313" defTabSz="685800">
              <a:buFont typeface="Arial" panose="020B0604020202020204" pitchFamily="34" charset="0"/>
              <a:buChar char="•"/>
              <a:defRPr/>
            </a:pPr>
            <a:r>
              <a:rPr lang="en-GB" sz="1050" dirty="0">
                <a:solidFill>
                  <a:srgbClr val="000000"/>
                </a:solidFill>
                <a:latin typeface="Arial"/>
              </a:rPr>
              <a:t>Resource-saving care of workwear</a:t>
            </a:r>
          </a:p>
          <a:p>
            <a:pPr marL="214313" indent="-214313" defTabSz="685800">
              <a:buFont typeface="Arial" panose="020B0604020202020204" pitchFamily="34" charset="0"/>
              <a:buChar char="•"/>
              <a:defRPr/>
            </a:pPr>
            <a:r>
              <a:rPr lang="en-GB" sz="1050" dirty="0">
                <a:solidFill>
                  <a:srgbClr val="000000"/>
                </a:solidFill>
                <a:latin typeface="Arial"/>
              </a:rPr>
              <a:t>Reuse of water and energy</a:t>
            </a:r>
          </a:p>
          <a:p>
            <a:pPr marL="214313" indent="-214313" defTabSz="685800">
              <a:buFont typeface="Arial" panose="020B0604020202020204" pitchFamily="34" charset="0"/>
              <a:buChar char="•"/>
              <a:defRPr/>
            </a:pPr>
            <a:r>
              <a:rPr lang="en-GB" sz="1050" dirty="0">
                <a:solidFill>
                  <a:srgbClr val="000000"/>
                </a:solidFill>
                <a:latin typeface="Arial"/>
              </a:rPr>
              <a:t>Repair &amp; reuse of workwear</a:t>
            </a:r>
          </a:p>
          <a:p>
            <a:pPr marL="171450" indent="-171450" defTabSz="685800">
              <a:buFont typeface="Arial" panose="020B0604020202020204" pitchFamily="34" charset="0"/>
              <a:buChar char="•"/>
              <a:defRPr/>
            </a:pPr>
            <a:endParaRPr lang="en-GB" sz="1050" dirty="0">
              <a:solidFill>
                <a:srgbClr val="000000"/>
              </a:solidFill>
              <a:latin typeface="Arial"/>
            </a:endParaRPr>
          </a:p>
        </p:txBody>
      </p:sp>
      <p:sp>
        <p:nvSpPr>
          <p:cNvPr id="49" name="Rectangle 48"/>
          <p:cNvSpPr/>
          <p:nvPr/>
        </p:nvSpPr>
        <p:spPr>
          <a:xfrm>
            <a:off x="4546743" y="4251405"/>
            <a:ext cx="4378182" cy="549758"/>
          </a:xfrm>
          <a:prstGeom prst="parallelogram">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81000" bIns="54000" rtlCol="0" anchor="t"/>
          <a:lstStyle/>
          <a:p>
            <a:pPr defTabSz="685800">
              <a:defRPr/>
            </a:pPr>
            <a:endParaRPr lang="en-GB" sz="1200" dirty="0">
              <a:solidFill>
                <a:srgbClr val="FFFFFF"/>
              </a:solidFill>
              <a:latin typeface="Arial"/>
            </a:endParaRPr>
          </a:p>
        </p:txBody>
      </p:sp>
      <p:sp>
        <p:nvSpPr>
          <p:cNvPr id="50" name="Oval 49"/>
          <p:cNvSpPr/>
          <p:nvPr/>
        </p:nvSpPr>
        <p:spPr>
          <a:xfrm>
            <a:off x="4394282" y="4332752"/>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defTabSz="685800">
              <a:defRPr/>
            </a:pPr>
            <a:r>
              <a:rPr lang="en-GB" sz="1200" b="1" dirty="0">
                <a:solidFill>
                  <a:srgbClr val="FFFFFF"/>
                </a:solidFill>
                <a:latin typeface="Arial"/>
              </a:rPr>
              <a:t> 4</a:t>
            </a:r>
          </a:p>
        </p:txBody>
      </p:sp>
      <p:sp>
        <p:nvSpPr>
          <p:cNvPr id="51" name="TextBox 50"/>
          <p:cNvSpPr txBox="1"/>
          <p:nvPr/>
        </p:nvSpPr>
        <p:spPr>
          <a:xfrm>
            <a:off x="4864103" y="4299080"/>
            <a:ext cx="3038302" cy="484748"/>
          </a:xfrm>
          <a:prstGeom prst="rect">
            <a:avLst/>
          </a:prstGeom>
          <a:noFill/>
        </p:spPr>
        <p:txBody>
          <a:bodyPr wrap="square" lIns="0" tIns="0" rIns="0" bIns="0" rtlCol="0">
            <a:spAutoFit/>
          </a:bodyPr>
          <a:lstStyle/>
          <a:p>
            <a:pPr marL="214313" indent="-214313" defTabSz="685800">
              <a:buFont typeface="Arial" panose="020B0604020202020204" pitchFamily="34" charset="0"/>
              <a:buChar char="•"/>
              <a:defRPr/>
            </a:pPr>
            <a:r>
              <a:rPr lang="en-GB" sz="1050" dirty="0">
                <a:solidFill>
                  <a:srgbClr val="000000"/>
                </a:solidFill>
                <a:latin typeface="Arial"/>
              </a:rPr>
              <a:t>Textile management for long service life and reuse</a:t>
            </a:r>
          </a:p>
          <a:p>
            <a:pPr marL="214313" indent="-214313" defTabSz="685800">
              <a:buFont typeface="Arial" panose="020B0604020202020204" pitchFamily="34" charset="0"/>
              <a:buChar char="•"/>
              <a:defRPr/>
            </a:pPr>
            <a:r>
              <a:rPr lang="en-GB" sz="1050" dirty="0">
                <a:solidFill>
                  <a:srgbClr val="000000"/>
                </a:solidFill>
                <a:latin typeface="Arial"/>
              </a:rPr>
              <a:t>Downcycling, recycling and upcycling</a:t>
            </a:r>
          </a:p>
        </p:txBody>
      </p:sp>
      <p:sp>
        <p:nvSpPr>
          <p:cNvPr id="2" name="Titel 1">
            <a:extLst>
              <a:ext uri="{FF2B5EF4-FFF2-40B4-BE49-F238E27FC236}">
                <a16:creationId xmlns:a16="http://schemas.microsoft.com/office/drawing/2014/main" id="{2523253B-EB6F-4E66-996B-A5256DD258D0}"/>
              </a:ext>
            </a:extLst>
          </p:cNvPr>
          <p:cNvSpPr>
            <a:spLocks noGrp="1"/>
          </p:cNvSpPr>
          <p:nvPr>
            <p:ph type="title"/>
          </p:nvPr>
        </p:nvSpPr>
        <p:spPr>
          <a:xfrm>
            <a:off x="292570" y="239867"/>
            <a:ext cx="8218384" cy="344710"/>
          </a:xfrm>
        </p:spPr>
        <p:txBody>
          <a:bodyPr vert="horz"/>
          <a:lstStyle/>
          <a:p>
            <a:r>
              <a:rPr lang="en-GB" dirty="0"/>
              <a:t>Leaders in sustainability</a:t>
            </a:r>
          </a:p>
        </p:txBody>
      </p:sp>
      <p:pic>
        <p:nvPicPr>
          <p:cNvPr id="3" name="Grafik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9626" y="1293176"/>
            <a:ext cx="3449990" cy="3191738"/>
          </a:xfrm>
          <a:prstGeom prst="rect">
            <a:avLst/>
          </a:prstGeom>
        </p:spPr>
      </p:pic>
    </p:spTree>
    <p:extLst>
      <p:ext uri="{BB962C8B-B14F-4D97-AF65-F5344CB8AC3E}">
        <p14:creationId xmlns:p14="http://schemas.microsoft.com/office/powerpoint/2010/main" val="276134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292568" y="1029020"/>
            <a:ext cx="4419131" cy="3077766"/>
          </a:xfrm>
        </p:spPr>
        <p:txBody>
          <a:bodyPr/>
          <a:lstStyle/>
          <a:p>
            <a:r>
              <a:rPr lang="en-GB" sz="1800" dirty="0"/>
              <a:t>Textile services</a:t>
            </a:r>
            <a:r>
              <a:rPr lang="en-GB" sz="1800" b="1" dirty="0"/>
              <a:t> cut </a:t>
            </a:r>
            <a:r>
              <a:rPr lang="en-GB" sz="1800" dirty="0"/>
              <a:t>the </a:t>
            </a:r>
            <a:r>
              <a:rPr lang="en-GB" sz="1800" b="1" dirty="0"/>
              <a:t>environmental impacts</a:t>
            </a:r>
            <a:r>
              <a:rPr lang="en-GB" sz="1800" dirty="0"/>
              <a:t> of workwear by more than </a:t>
            </a:r>
            <a:r>
              <a:rPr lang="en-GB" sz="1800" b="1" dirty="0"/>
              <a:t>70%</a:t>
            </a:r>
            <a:r>
              <a:rPr lang="en-GB" sz="1800" dirty="0"/>
              <a:t> on average – considering the repair and reuse cycles. </a:t>
            </a:r>
          </a:p>
          <a:p>
            <a:r>
              <a:rPr lang="en-GB" sz="1800" dirty="0"/>
              <a:t>This equates to average savings on </a:t>
            </a:r>
            <a:r>
              <a:rPr lang="en-GB" sz="1800" b="1" dirty="0"/>
              <a:t>CO</a:t>
            </a:r>
            <a:r>
              <a:rPr lang="en-GB" sz="1800" b="1" baseline="-25000" dirty="0"/>
              <a:t>2</a:t>
            </a:r>
            <a:r>
              <a:rPr lang="en-GB" sz="1800" b="1" dirty="0"/>
              <a:t>e</a:t>
            </a:r>
            <a:r>
              <a:rPr lang="en-GB" sz="1800" dirty="0"/>
              <a:t>  of </a:t>
            </a:r>
            <a:r>
              <a:rPr lang="en-GB" sz="1800" b="1" dirty="0"/>
              <a:t>550,000 kg</a:t>
            </a:r>
            <a:r>
              <a:rPr lang="en-GB" sz="1800" dirty="0"/>
              <a:t> per year and </a:t>
            </a:r>
            <a:r>
              <a:rPr lang="en-GB" sz="1800" b="1" dirty="0"/>
              <a:t>10,000 employees</a:t>
            </a:r>
            <a:r>
              <a:rPr lang="en-GB" sz="1800" dirty="0"/>
              <a:t>.* </a:t>
            </a:r>
          </a:p>
          <a:p>
            <a:r>
              <a:rPr lang="en-GB" sz="1800" dirty="0"/>
              <a:t>550,000 kg CO</a:t>
            </a:r>
            <a:r>
              <a:rPr lang="en-GB" sz="1800" baseline="-25000" dirty="0"/>
              <a:t>2</a:t>
            </a:r>
            <a:r>
              <a:rPr lang="en-GB" sz="1800" dirty="0"/>
              <a:t>e equate to driving a distance of 3.5 million km with a mid-range car. </a:t>
            </a:r>
            <a:endParaRPr lang="en-GB" dirty="0"/>
          </a:p>
        </p:txBody>
      </p:sp>
      <p:sp>
        <p:nvSpPr>
          <p:cNvPr id="5" name="Textplatzhalter 4"/>
          <p:cNvSpPr>
            <a:spLocks noGrp="1"/>
          </p:cNvSpPr>
          <p:nvPr>
            <p:ph type="body" sz="quarter" idx="13"/>
          </p:nvPr>
        </p:nvSpPr>
        <p:spPr>
          <a:xfrm>
            <a:off x="299588" y="4570968"/>
            <a:ext cx="7930012" cy="369332"/>
          </a:xfrm>
        </p:spPr>
        <p:txBody>
          <a:bodyPr/>
          <a:lstStyle/>
          <a:p>
            <a:r>
              <a:rPr lang="en-GB" dirty="0"/>
              <a:t>* Repair and reuse of textiles reduce the amount of new textiles that would otherwise be needed. We compared the environmental footprint involved in purchasing and that of the service model for four main collections with an annual throughput of 500,000 items. The climate impact calculations are based on N.M. van der Velden et al. 2013:  LCA benchmarking study on textiles made of cotton, polyester, nylon acryl, or elastane. In Int J Life Cycle Impact</a:t>
            </a:r>
          </a:p>
        </p:txBody>
      </p:sp>
      <p:sp>
        <p:nvSpPr>
          <p:cNvPr id="7" name="Titel 6"/>
          <p:cNvSpPr>
            <a:spLocks noGrp="1"/>
          </p:cNvSpPr>
          <p:nvPr>
            <p:ph type="title"/>
          </p:nvPr>
        </p:nvSpPr>
        <p:spPr>
          <a:xfrm>
            <a:off x="292569" y="239867"/>
            <a:ext cx="4172400" cy="353174"/>
          </a:xfrm>
        </p:spPr>
        <p:txBody>
          <a:bodyPr/>
          <a:lstStyle/>
          <a:p>
            <a:r>
              <a:rPr lang="en-GB" dirty="0"/>
              <a:t>Circular advantage</a:t>
            </a:r>
          </a:p>
        </p:txBody>
      </p:sp>
      <p:sp>
        <p:nvSpPr>
          <p:cNvPr id="2" name="Rechteck 1"/>
          <p:cNvSpPr/>
          <p:nvPr/>
        </p:nvSpPr>
        <p:spPr>
          <a:xfrm>
            <a:off x="6489700" y="1029020"/>
            <a:ext cx="2400300" cy="43148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r>
              <a:rPr lang="en-GB" sz="1600" dirty="0"/>
              <a:t>72 kg Co</a:t>
            </a:r>
            <a:r>
              <a:rPr lang="en-GB" sz="1600" baseline="-25000" dirty="0"/>
              <a:t>2</a:t>
            </a:r>
          </a:p>
        </p:txBody>
      </p:sp>
      <p:sp>
        <p:nvSpPr>
          <p:cNvPr id="18" name="Rechteck 17"/>
          <p:cNvSpPr/>
          <p:nvPr/>
        </p:nvSpPr>
        <p:spPr>
          <a:xfrm>
            <a:off x="6502400" y="1956120"/>
            <a:ext cx="330200" cy="431480"/>
          </a:xfrm>
          <a:prstGeom prst="rect">
            <a:avLst/>
          </a:prstGeom>
          <a:solidFill>
            <a:srgbClr val="F9E244"/>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endParaRPr lang="en-GB" sz="1600" baseline="-25000" dirty="0"/>
          </a:p>
        </p:txBody>
      </p:sp>
      <p:sp>
        <p:nvSpPr>
          <p:cNvPr id="3" name="Textfeld 2"/>
          <p:cNvSpPr txBox="1"/>
          <p:nvPr/>
        </p:nvSpPr>
        <p:spPr>
          <a:xfrm>
            <a:off x="6502400" y="1460500"/>
            <a:ext cx="1460500" cy="184666"/>
          </a:xfrm>
          <a:prstGeom prst="rect">
            <a:avLst/>
          </a:prstGeom>
          <a:noFill/>
        </p:spPr>
        <p:txBody>
          <a:bodyPr wrap="square" lIns="0" tIns="0" rIns="0" bIns="0" rtlCol="0">
            <a:spAutoFit/>
          </a:bodyPr>
          <a:lstStyle/>
          <a:p>
            <a:pPr algn="l"/>
            <a:r>
              <a:rPr lang="en-GB" sz="1200" dirty="0"/>
              <a:t>Purchase</a:t>
            </a:r>
          </a:p>
        </p:txBody>
      </p:sp>
      <p:sp>
        <p:nvSpPr>
          <p:cNvPr id="19" name="Textfeld 18"/>
          <p:cNvSpPr txBox="1"/>
          <p:nvPr/>
        </p:nvSpPr>
        <p:spPr>
          <a:xfrm>
            <a:off x="6502400" y="2413000"/>
            <a:ext cx="1460500" cy="184666"/>
          </a:xfrm>
          <a:prstGeom prst="rect">
            <a:avLst/>
          </a:prstGeom>
          <a:noFill/>
        </p:spPr>
        <p:txBody>
          <a:bodyPr wrap="square" lIns="0" tIns="0" rIns="0" bIns="0" rtlCol="0">
            <a:spAutoFit/>
          </a:bodyPr>
          <a:lstStyle/>
          <a:p>
            <a:pPr algn="l"/>
            <a:r>
              <a:rPr lang="en-GB" sz="1200" dirty="0"/>
              <a:t>Service model</a:t>
            </a:r>
          </a:p>
        </p:txBody>
      </p:sp>
      <p:sp>
        <p:nvSpPr>
          <p:cNvPr id="9" name="Textfeld 8"/>
          <p:cNvSpPr txBox="1"/>
          <p:nvPr/>
        </p:nvSpPr>
        <p:spPr>
          <a:xfrm>
            <a:off x="6578600" y="2083120"/>
            <a:ext cx="1397000" cy="246221"/>
          </a:xfrm>
          <a:prstGeom prst="rect">
            <a:avLst/>
          </a:prstGeom>
          <a:noFill/>
        </p:spPr>
        <p:txBody>
          <a:bodyPr wrap="square" lIns="0" tIns="0" rIns="0" bIns="0" rtlCol="0">
            <a:spAutoFit/>
          </a:bodyPr>
          <a:lstStyle/>
          <a:p>
            <a:r>
              <a:rPr lang="en-GB" sz="1600" dirty="0"/>
              <a:t>17 kg Co</a:t>
            </a:r>
            <a:r>
              <a:rPr lang="en-GB" sz="1600" baseline="-25000" dirty="0"/>
              <a:t>2</a:t>
            </a:r>
          </a:p>
        </p:txBody>
      </p:sp>
      <p:sp>
        <p:nvSpPr>
          <p:cNvPr id="20" name="Rechteck 19"/>
          <p:cNvSpPr/>
          <p:nvPr/>
        </p:nvSpPr>
        <p:spPr>
          <a:xfrm>
            <a:off x="6515100" y="2845120"/>
            <a:ext cx="1181100" cy="431480"/>
          </a:xfrm>
          <a:prstGeom prst="rect">
            <a:avLst/>
          </a:prstGeom>
          <a:solidFill>
            <a:srgbClr val="F9E244"/>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endParaRPr lang="en-GB" sz="1600" baseline="-25000" dirty="0"/>
          </a:p>
        </p:txBody>
      </p:sp>
      <p:sp>
        <p:nvSpPr>
          <p:cNvPr id="21" name="Textplatzhalter 3">
            <a:extLst>
              <a:ext uri="{FF2B5EF4-FFF2-40B4-BE49-F238E27FC236}">
                <a16:creationId xmlns:a16="http://schemas.microsoft.com/office/drawing/2014/main" id="{37033208-77D0-4BDF-82AB-F0C3242961D9}"/>
              </a:ext>
            </a:extLst>
          </p:cNvPr>
          <p:cNvSpPr>
            <a:spLocks noGrp="1"/>
          </p:cNvSpPr>
          <p:nvPr>
            <p:ph type="body" sz="quarter" idx="11"/>
          </p:nvPr>
        </p:nvSpPr>
        <p:spPr>
          <a:xfrm>
            <a:off x="292569" y="639681"/>
            <a:ext cx="6724800" cy="246221"/>
          </a:xfrm>
        </p:spPr>
        <p:txBody>
          <a:bodyPr/>
          <a:lstStyle/>
          <a:p>
            <a:r>
              <a:rPr lang="en-GB" dirty="0"/>
              <a:t>Service model vs purchasing</a:t>
            </a:r>
          </a:p>
        </p:txBody>
      </p:sp>
      <p:sp>
        <p:nvSpPr>
          <p:cNvPr id="22" name="Textfeld 21"/>
          <p:cNvSpPr txBox="1"/>
          <p:nvPr/>
        </p:nvSpPr>
        <p:spPr>
          <a:xfrm>
            <a:off x="6629400" y="2934020"/>
            <a:ext cx="1397000" cy="246221"/>
          </a:xfrm>
          <a:prstGeom prst="rect">
            <a:avLst/>
          </a:prstGeom>
          <a:noFill/>
        </p:spPr>
        <p:txBody>
          <a:bodyPr wrap="square" lIns="0" tIns="0" rIns="0" bIns="0" rtlCol="0">
            <a:spAutoFit/>
          </a:bodyPr>
          <a:lstStyle/>
          <a:p>
            <a:r>
              <a:rPr lang="en-GB" sz="1600" dirty="0"/>
              <a:t>36 kg Co</a:t>
            </a:r>
            <a:r>
              <a:rPr lang="en-GB" sz="1600" baseline="-25000" dirty="0"/>
              <a:t>2</a:t>
            </a:r>
          </a:p>
        </p:txBody>
      </p:sp>
      <p:sp>
        <p:nvSpPr>
          <p:cNvPr id="23" name="Textfeld 22"/>
          <p:cNvSpPr txBox="1"/>
          <p:nvPr/>
        </p:nvSpPr>
        <p:spPr>
          <a:xfrm>
            <a:off x="6515100" y="3314700"/>
            <a:ext cx="1460500" cy="369332"/>
          </a:xfrm>
          <a:prstGeom prst="rect">
            <a:avLst/>
          </a:prstGeom>
          <a:noFill/>
        </p:spPr>
        <p:txBody>
          <a:bodyPr wrap="square" lIns="0" tIns="0" rIns="0" bIns="0" rtlCol="0">
            <a:spAutoFit/>
          </a:bodyPr>
          <a:lstStyle/>
          <a:p>
            <a:pPr algn="l"/>
            <a:r>
              <a:rPr lang="en-GB" sz="1200" dirty="0"/>
              <a:t>Service model including transport</a:t>
            </a:r>
          </a:p>
        </p:txBody>
      </p:sp>
      <p:sp>
        <p:nvSpPr>
          <p:cNvPr id="24" name="Nach rechts gekrümmter Pfeil 23"/>
          <p:cNvSpPr/>
          <p:nvPr/>
        </p:nvSpPr>
        <p:spPr>
          <a:xfrm>
            <a:off x="5813884" y="1188559"/>
            <a:ext cx="533400" cy="1199041"/>
          </a:xfrm>
          <a:prstGeom prst="curved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endParaRPr lang="en-GB" sz="1600" dirty="0">
              <a:ln w="19050">
                <a:solidFill>
                  <a:schemeClr val="tx1"/>
                </a:solidFill>
              </a:ln>
              <a:solidFill>
                <a:schemeClr val="tx1"/>
              </a:solidFill>
            </a:endParaRPr>
          </a:p>
        </p:txBody>
      </p:sp>
      <p:sp>
        <p:nvSpPr>
          <p:cNvPr id="25" name="Nach rechts gekrümmter Pfeil 24"/>
          <p:cNvSpPr/>
          <p:nvPr/>
        </p:nvSpPr>
        <p:spPr>
          <a:xfrm>
            <a:off x="5041900" y="1188558"/>
            <a:ext cx="769268" cy="2088041"/>
          </a:xfrm>
          <a:prstGeom prst="curved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lstStyle/>
          <a:p>
            <a:pPr algn="l"/>
            <a:endParaRPr lang="en-GB" sz="1600" dirty="0">
              <a:solidFill>
                <a:schemeClr val="tx1"/>
              </a:solidFill>
            </a:endParaRPr>
          </a:p>
        </p:txBody>
      </p:sp>
      <p:sp>
        <p:nvSpPr>
          <p:cNvPr id="26" name="Textfeld 25"/>
          <p:cNvSpPr txBox="1"/>
          <p:nvPr/>
        </p:nvSpPr>
        <p:spPr>
          <a:xfrm>
            <a:off x="5207000" y="3294541"/>
            <a:ext cx="604168" cy="246221"/>
          </a:xfrm>
          <a:prstGeom prst="rect">
            <a:avLst/>
          </a:prstGeom>
          <a:noFill/>
        </p:spPr>
        <p:txBody>
          <a:bodyPr wrap="square" lIns="0" tIns="0" rIns="0" bIns="0" rtlCol="0">
            <a:spAutoFit/>
          </a:bodyPr>
          <a:lstStyle/>
          <a:p>
            <a:pPr algn="l"/>
            <a:r>
              <a:rPr lang="en-GB" sz="1600" b="1" dirty="0"/>
              <a:t>-50%</a:t>
            </a:r>
          </a:p>
        </p:txBody>
      </p:sp>
      <p:sp>
        <p:nvSpPr>
          <p:cNvPr id="27" name="Textfeld 26"/>
          <p:cNvSpPr txBox="1"/>
          <p:nvPr/>
        </p:nvSpPr>
        <p:spPr>
          <a:xfrm>
            <a:off x="5375514" y="2120219"/>
            <a:ext cx="604168" cy="246221"/>
          </a:xfrm>
          <a:prstGeom prst="rect">
            <a:avLst/>
          </a:prstGeom>
          <a:noFill/>
        </p:spPr>
        <p:txBody>
          <a:bodyPr wrap="square" lIns="0" tIns="0" rIns="0" bIns="0" rtlCol="0">
            <a:spAutoFit/>
          </a:bodyPr>
          <a:lstStyle/>
          <a:p>
            <a:pPr algn="l"/>
            <a:r>
              <a:rPr lang="en-GB" sz="1600" b="1" dirty="0"/>
              <a:t>-76% </a:t>
            </a:r>
          </a:p>
        </p:txBody>
      </p:sp>
    </p:spTree>
    <p:extLst>
      <p:ext uri="{BB962C8B-B14F-4D97-AF65-F5344CB8AC3E}">
        <p14:creationId xmlns:p14="http://schemas.microsoft.com/office/powerpoint/2010/main" val="68680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screen">
            <a:extLst>
              <a:ext uri="{28A0092B-C50C-407E-A947-70E740481C1C}">
                <a14:useLocalDpi xmlns:a14="http://schemas.microsoft.com/office/drawing/2010/main"/>
              </a:ext>
            </a:extLst>
          </a:blip>
          <a:srcRect b="1188"/>
          <a:stretch/>
        </p:blipFill>
        <p:spPr>
          <a:xfrm>
            <a:off x="1601566" y="2548034"/>
            <a:ext cx="5685055" cy="2581012"/>
          </a:xfrm>
          <a:prstGeom prst="rect">
            <a:avLst/>
          </a:prstGeom>
        </p:spPr>
      </p:pic>
      <p:sp>
        <p:nvSpPr>
          <p:cNvPr id="4" name="Title 3">
            <a:extLst>
              <a:ext uri="{FF2B5EF4-FFF2-40B4-BE49-F238E27FC236}">
                <a16:creationId xmlns:a16="http://schemas.microsoft.com/office/drawing/2014/main" id="{0D82359F-6F2B-4FC6-AE38-CB4833441417}"/>
              </a:ext>
            </a:extLst>
          </p:cNvPr>
          <p:cNvSpPr>
            <a:spLocks noGrp="1"/>
          </p:cNvSpPr>
          <p:nvPr>
            <p:ph type="title"/>
          </p:nvPr>
        </p:nvSpPr>
        <p:spPr/>
        <p:txBody>
          <a:bodyPr/>
          <a:lstStyle/>
          <a:p>
            <a:r>
              <a:rPr lang="en-GB" dirty="0"/>
              <a:t>Sustainability expressed in figures</a:t>
            </a:r>
          </a:p>
        </p:txBody>
      </p:sp>
      <p:sp>
        <p:nvSpPr>
          <p:cNvPr id="30" name="TextBox 29">
            <a:extLst>
              <a:ext uri="{FF2B5EF4-FFF2-40B4-BE49-F238E27FC236}">
                <a16:creationId xmlns:a16="http://schemas.microsoft.com/office/drawing/2014/main" id="{FCBC2B02-0EAE-4AB4-A585-46D5808E1B10}"/>
              </a:ext>
            </a:extLst>
          </p:cNvPr>
          <p:cNvSpPr txBox="1"/>
          <p:nvPr/>
        </p:nvSpPr>
        <p:spPr>
          <a:xfrm>
            <a:off x="287338" y="2386432"/>
            <a:ext cx="1185862" cy="923330"/>
          </a:xfrm>
          <a:prstGeom prst="rect">
            <a:avLst/>
          </a:prstGeom>
          <a:noFill/>
        </p:spPr>
        <p:txBody>
          <a:bodyPr wrap="square" lIns="0" tIns="0" rIns="0" bIns="0"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Water recycling rate</a:t>
            </a:r>
            <a:r>
              <a:rPr kumimoji="0" lang="en-GB" sz="1000" b="0" i="0" u="none" strike="noStrike" kern="1200" cap="none" spc="0" normalizeH="0" baseline="0" noProof="0" dirty="0">
                <a:ln>
                  <a:noFill/>
                </a:ln>
                <a:solidFill>
                  <a:srgbClr val="000000"/>
                </a:solidFill>
                <a:effectLst/>
                <a:uLnTx/>
                <a:uFillTx/>
                <a:latin typeface="Arial"/>
                <a:ea typeface="+mn-ea"/>
                <a:cs typeface="+mn-cs"/>
              </a:rPr>
              <a:t> in our laundries </a:t>
            </a:r>
            <a:r>
              <a:rPr lang="en-GB" sz="1000" dirty="0">
                <a:solidFill>
                  <a:srgbClr val="000000"/>
                </a:solidFill>
                <a:latin typeface="Arial"/>
              </a:rPr>
              <a:t>stands at </a:t>
            </a:r>
            <a:r>
              <a:rPr kumimoji="0" lang="en-GB" sz="1000" b="1" i="0" u="none" strike="noStrike" kern="1200" cap="none" spc="0" normalizeH="0" baseline="0" noProof="0" dirty="0">
                <a:ln>
                  <a:noFill/>
                </a:ln>
                <a:solidFill>
                  <a:srgbClr val="000000"/>
                </a:solidFill>
                <a:effectLst/>
                <a:uLnTx/>
                <a:uFillTx/>
                <a:latin typeface="Arial"/>
                <a:ea typeface="+mn-ea"/>
                <a:cs typeface="+mn-cs"/>
              </a:rPr>
              <a:t>80%</a:t>
            </a:r>
            <a:r>
              <a:rPr kumimoji="0" lang="en-GB" sz="1000" b="0" i="0" u="none" strike="noStrike" kern="1200" cap="none" spc="0" normalizeH="0" baseline="0" noProof="0" dirty="0">
                <a:ln>
                  <a:noFill/>
                </a:ln>
                <a:solidFill>
                  <a:srgbClr val="000000"/>
                </a:solidFill>
                <a:effectLst/>
                <a:uLnTx/>
                <a:uFillTx/>
                <a:latin typeface="Arial"/>
                <a:ea typeface="+mn-ea"/>
                <a:cs typeface="+mn-cs"/>
              </a:rPr>
              <a:t>. Washing water is reused for mats, for example.</a:t>
            </a:r>
          </a:p>
        </p:txBody>
      </p:sp>
      <p:sp>
        <p:nvSpPr>
          <p:cNvPr id="67" name="Rectangle 66">
            <a:extLst>
              <a:ext uri="{FF2B5EF4-FFF2-40B4-BE49-F238E27FC236}">
                <a16:creationId xmlns:a16="http://schemas.microsoft.com/office/drawing/2014/main" id="{03016590-BC3B-4D03-A8E6-1F96E4C53D8E}"/>
              </a:ext>
            </a:extLst>
          </p:cNvPr>
          <p:cNvSpPr/>
          <p:nvPr/>
        </p:nvSpPr>
        <p:spPr>
          <a:xfrm>
            <a:off x="287337" y="3395051"/>
            <a:ext cx="1188720" cy="45720"/>
          </a:xfrm>
          <a:prstGeom prst="rect">
            <a:avLst/>
          </a:prstGeom>
          <a:solidFill>
            <a:srgbClr val="FAE86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2" name="TextBox 81">
            <a:extLst>
              <a:ext uri="{FF2B5EF4-FFF2-40B4-BE49-F238E27FC236}">
                <a16:creationId xmlns:a16="http://schemas.microsoft.com/office/drawing/2014/main" id="{84801061-3E5B-4072-A945-983F619FD951}"/>
              </a:ext>
            </a:extLst>
          </p:cNvPr>
          <p:cNvSpPr txBox="1"/>
          <p:nvPr/>
        </p:nvSpPr>
        <p:spPr>
          <a:xfrm>
            <a:off x="3240736" y="1488890"/>
            <a:ext cx="1297527" cy="461665"/>
          </a:xfrm>
          <a:prstGeom prst="rect">
            <a:avLst/>
          </a:prstGeom>
          <a:noFill/>
        </p:spPr>
        <p:txBody>
          <a:bodyPr wrap="square" lIns="0" tIns="0" rIns="0" bIns="0" rtlCol="0" anchor="b">
            <a:spAutoFit/>
          </a:bodyPr>
          <a:lstStyle/>
          <a:p>
            <a:pPr lvl="0">
              <a:defRPr/>
            </a:pPr>
            <a:r>
              <a:rPr lang="en-GB" sz="1000" dirty="0">
                <a:solidFill>
                  <a:srgbClr val="000000"/>
                </a:solidFill>
              </a:rPr>
              <a:t>We have over </a:t>
            </a:r>
            <a:r>
              <a:rPr lang="en-GB" sz="1000" b="1" dirty="0">
                <a:solidFill>
                  <a:srgbClr val="000000"/>
                </a:solidFill>
              </a:rPr>
              <a:t>2m items of sustainable workwear </a:t>
            </a:r>
            <a:r>
              <a:rPr lang="en-GB" sz="1000" dirty="0">
                <a:solidFill>
                  <a:srgbClr val="000000"/>
                </a:solidFill>
              </a:rPr>
              <a:t>in service.</a:t>
            </a:r>
          </a:p>
        </p:txBody>
      </p:sp>
      <p:sp>
        <p:nvSpPr>
          <p:cNvPr id="83" name="Rectangle 82">
            <a:extLst>
              <a:ext uri="{FF2B5EF4-FFF2-40B4-BE49-F238E27FC236}">
                <a16:creationId xmlns:a16="http://schemas.microsoft.com/office/drawing/2014/main" id="{FB5940BB-15CD-4C35-96EB-9665C6172A24}"/>
              </a:ext>
            </a:extLst>
          </p:cNvPr>
          <p:cNvSpPr/>
          <p:nvPr/>
        </p:nvSpPr>
        <p:spPr>
          <a:xfrm>
            <a:off x="3227751" y="2035844"/>
            <a:ext cx="1188720" cy="45720"/>
          </a:xfrm>
          <a:prstGeom prst="rect">
            <a:avLst/>
          </a:prstGeom>
          <a:solidFill>
            <a:srgbClr val="FBEE8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5" name="TextBox 84">
            <a:extLst>
              <a:ext uri="{FF2B5EF4-FFF2-40B4-BE49-F238E27FC236}">
                <a16:creationId xmlns:a16="http://schemas.microsoft.com/office/drawing/2014/main" id="{D36B44EA-9ED5-4723-AD10-CB96A1E51AF9}"/>
              </a:ext>
            </a:extLst>
          </p:cNvPr>
          <p:cNvSpPr txBox="1"/>
          <p:nvPr/>
        </p:nvSpPr>
        <p:spPr>
          <a:xfrm>
            <a:off x="4728439" y="1181114"/>
            <a:ext cx="1185862" cy="769441"/>
          </a:xfrm>
          <a:prstGeom prst="rect">
            <a:avLst/>
          </a:prstGeom>
          <a:noFill/>
        </p:spPr>
        <p:txBody>
          <a:bodyPr wrap="square" lIns="0" tIns="0" rIns="0" b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Arial"/>
              </a:rPr>
              <a:t>55% of our workwear is </a:t>
            </a:r>
            <a:r>
              <a:rPr lang="en-GB" sz="1000" b="1" dirty="0">
                <a:solidFill>
                  <a:srgbClr val="000000"/>
                </a:solidFill>
                <a:latin typeface="Arial"/>
              </a:rPr>
              <a:t>recycled</a:t>
            </a:r>
            <a:r>
              <a:rPr lang="en-GB" sz="1000" dirty="0">
                <a:solidFill>
                  <a:srgbClr val="000000"/>
                </a:solidFill>
                <a:latin typeface="Arial"/>
              </a:rPr>
              <a:t> or </a:t>
            </a:r>
            <a:r>
              <a:rPr lang="en-GB" sz="1000" b="1" dirty="0">
                <a:solidFill>
                  <a:srgbClr val="000000"/>
                </a:solidFill>
                <a:latin typeface="Arial"/>
              </a:rPr>
              <a:t>reused </a:t>
            </a:r>
            <a:r>
              <a:rPr lang="en-GB" sz="1000" dirty="0">
                <a:solidFill>
                  <a:srgbClr val="000000"/>
                </a:solidFill>
                <a:latin typeface="Arial"/>
              </a:rPr>
              <a:t>when its service life is over</a:t>
            </a:r>
            <a:r>
              <a:rPr kumimoji="0" lang="en-GB" sz="1000" b="1" i="0" u="none" strike="noStrike" kern="1200" cap="none" spc="0" normalizeH="0" baseline="0" noProof="0" dirty="0">
                <a:ln>
                  <a:noFill/>
                </a:ln>
                <a:solidFill>
                  <a:srgbClr val="000000"/>
                </a:solidFill>
                <a:effectLst/>
                <a:uLnTx/>
                <a:uFillTx/>
                <a:latin typeface="Arial"/>
                <a:ea typeface="+mn-ea"/>
                <a:cs typeface="+mn-cs"/>
              </a:rPr>
              <a:t>.</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4583DD5A-88D9-4E46-8BD3-631375DAC59F}"/>
              </a:ext>
            </a:extLst>
          </p:cNvPr>
          <p:cNvSpPr/>
          <p:nvPr/>
        </p:nvSpPr>
        <p:spPr>
          <a:xfrm>
            <a:off x="4820173" y="2035844"/>
            <a:ext cx="1188720" cy="45720"/>
          </a:xfrm>
          <a:prstGeom prst="rect">
            <a:avLst/>
          </a:prstGeom>
          <a:solidFill>
            <a:srgbClr val="FAE86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id="{7ADF13D4-BC40-41C8-9580-02693653164B}"/>
              </a:ext>
            </a:extLst>
          </p:cNvPr>
          <p:cNvSpPr txBox="1"/>
          <p:nvPr/>
        </p:nvSpPr>
        <p:spPr>
          <a:xfrm>
            <a:off x="1757545" y="1859014"/>
            <a:ext cx="1185861" cy="769441"/>
          </a:xfrm>
          <a:prstGeom prst="rect">
            <a:avLst/>
          </a:prstGeom>
          <a:noFill/>
        </p:spPr>
        <p:txBody>
          <a:bodyPr wrap="square" lIns="0" tIns="0" rIns="0" bIns="0" rtlCol="0" anchor="b">
            <a:spAutoFit/>
          </a:bodyPr>
          <a:lstStyle/>
          <a:p>
            <a:pPr lvl="0">
              <a:defRPr/>
            </a:pPr>
            <a:r>
              <a:rPr lang="en-GB" sz="1000" dirty="0">
                <a:solidFill>
                  <a:srgbClr val="000000"/>
                </a:solidFill>
              </a:rPr>
              <a:t>By 2024: </a:t>
            </a:r>
            <a:r>
              <a:rPr lang="en-GB" sz="1000" b="1" dirty="0">
                <a:solidFill>
                  <a:srgbClr val="000000"/>
                </a:solidFill>
              </a:rPr>
              <a:t>Proportion of sustainable materials in workwear to be raised to 90%.</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25F04A20-9B21-4D76-831E-3C4CC4256DC2}"/>
              </a:ext>
            </a:extLst>
          </p:cNvPr>
          <p:cNvSpPr/>
          <p:nvPr/>
        </p:nvSpPr>
        <p:spPr>
          <a:xfrm>
            <a:off x="1757544" y="2713744"/>
            <a:ext cx="1188720" cy="45720"/>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EAA45250-7423-43F9-85E0-CB88C8D19108}"/>
              </a:ext>
            </a:extLst>
          </p:cNvPr>
          <p:cNvSpPr txBox="1"/>
          <p:nvPr/>
        </p:nvSpPr>
        <p:spPr>
          <a:xfrm>
            <a:off x="6379716" y="2121525"/>
            <a:ext cx="1359157" cy="461665"/>
          </a:xfrm>
          <a:prstGeom prst="rect">
            <a:avLst/>
          </a:prstGeom>
          <a:noFill/>
        </p:spPr>
        <p:txBody>
          <a:bodyPr wrap="square" lIns="0" tIns="0" rIns="0" bIns="0" rtlCol="0" anchor="b">
            <a:spAutoFit/>
          </a:bodyPr>
          <a:lstStyle/>
          <a:p>
            <a:r>
              <a:rPr lang="en-GB" sz="1000" dirty="0"/>
              <a:t>CWS repairs approx. </a:t>
            </a:r>
            <a:r>
              <a:rPr lang="en-GB" sz="1000" b="1" dirty="0"/>
              <a:t>5m</a:t>
            </a:r>
            <a:r>
              <a:rPr lang="en-GB" sz="1000" dirty="0"/>
              <a:t> items of </a:t>
            </a:r>
            <a:r>
              <a:rPr lang="en-GB" sz="1000" b="1" dirty="0"/>
              <a:t>workwear</a:t>
            </a:r>
            <a:r>
              <a:rPr lang="en-GB" sz="1000" dirty="0"/>
              <a:t> per year.</a:t>
            </a:r>
            <a:endParaRPr lang="en-GB" sz="1000" b="1" dirty="0"/>
          </a:p>
        </p:txBody>
      </p:sp>
      <p:pic>
        <p:nvPicPr>
          <p:cNvPr id="60" name="Picture 59">
            <a:extLst>
              <a:ext uri="{FF2B5EF4-FFF2-40B4-BE49-F238E27FC236}">
                <a16:creationId xmlns:a16="http://schemas.microsoft.com/office/drawing/2014/main" id="{C5EC976F-26C9-5147-A54E-E92C587717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0736" y="2211838"/>
            <a:ext cx="358674" cy="358674"/>
          </a:xfrm>
          <a:prstGeom prst="rect">
            <a:avLst/>
          </a:prstGeom>
        </p:spPr>
      </p:pic>
      <p:grpSp>
        <p:nvGrpSpPr>
          <p:cNvPr id="27" name="Group 14">
            <a:extLst>
              <a:ext uri="{FF2B5EF4-FFF2-40B4-BE49-F238E27FC236}">
                <a16:creationId xmlns:a16="http://schemas.microsoft.com/office/drawing/2014/main" id="{E621C2FE-77CB-3442-A474-508E5710724E}"/>
              </a:ext>
            </a:extLst>
          </p:cNvPr>
          <p:cNvGrpSpPr/>
          <p:nvPr/>
        </p:nvGrpSpPr>
        <p:grpSpPr>
          <a:xfrm>
            <a:off x="292012" y="3526449"/>
            <a:ext cx="391033" cy="365760"/>
            <a:chOff x="668091" y="3654688"/>
            <a:chExt cx="290463" cy="297906"/>
          </a:xfrm>
          <a:solidFill>
            <a:schemeClr val="tx1">
              <a:lumMod val="75000"/>
              <a:lumOff val="25000"/>
            </a:schemeClr>
          </a:solidFill>
        </p:grpSpPr>
        <p:sp>
          <p:nvSpPr>
            <p:cNvPr id="28" name="Freeform 8">
              <a:extLst>
                <a:ext uri="{FF2B5EF4-FFF2-40B4-BE49-F238E27FC236}">
                  <a16:creationId xmlns:a16="http://schemas.microsoft.com/office/drawing/2014/main" id="{36E9993E-3053-3B4F-8566-76AC537CC89B}"/>
                </a:ext>
              </a:extLst>
            </p:cNvPr>
            <p:cNvSpPr/>
            <p:nvPr/>
          </p:nvSpPr>
          <p:spPr>
            <a:xfrm>
              <a:off x="831676" y="3766506"/>
              <a:ext cx="126878" cy="186088"/>
            </a:xfrm>
            <a:custGeom>
              <a:avLst/>
              <a:gdLst>
                <a:gd name="connsiteX0" fmla="*/ 54625 w 126878"/>
                <a:gd name="connsiteY0" fmla="*/ 4729 h 186088"/>
                <a:gd name="connsiteX1" fmla="*/ 0 w 126878"/>
                <a:gd name="connsiteY1" fmla="*/ 119477 h 186088"/>
                <a:gd name="connsiteX2" fmla="*/ 63439 w 126878"/>
                <a:gd name="connsiteY2" fmla="*/ 186088 h 186088"/>
                <a:gd name="connsiteX3" fmla="*/ 126878 w 126878"/>
                <a:gd name="connsiteY3" fmla="*/ 119477 h 186088"/>
                <a:gd name="connsiteX4" fmla="*/ 72253 w 126878"/>
                <a:gd name="connsiteY4" fmla="*/ 4729 h 186088"/>
                <a:gd name="connsiteX5" fmla="*/ 63439 w 126878"/>
                <a:gd name="connsiteY5" fmla="*/ 0 h 186088"/>
                <a:gd name="connsiteX6" fmla="*/ 54625 w 126878"/>
                <a:gd name="connsiteY6" fmla="*/ 4729 h 186088"/>
                <a:gd name="connsiteX7" fmla="*/ 105732 w 126878"/>
                <a:gd name="connsiteY7" fmla="*/ 119477 h 186088"/>
                <a:gd name="connsiteX8" fmla="*/ 63439 w 126878"/>
                <a:gd name="connsiteY8" fmla="*/ 164942 h 186088"/>
                <a:gd name="connsiteX9" fmla="*/ 21146 w 126878"/>
                <a:gd name="connsiteY9" fmla="*/ 119477 h 186088"/>
                <a:gd name="connsiteX10" fmla="*/ 63439 w 126878"/>
                <a:gd name="connsiteY10" fmla="*/ 30129 h 186088"/>
                <a:gd name="connsiteX11" fmla="*/ 105732 w 126878"/>
                <a:gd name="connsiteY11" fmla="*/ 119477 h 18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78" h="186088">
                  <a:moveTo>
                    <a:pt x="54625" y="4729"/>
                  </a:moveTo>
                  <a:cubicBezTo>
                    <a:pt x="49037" y="13159"/>
                    <a:pt x="0" y="88005"/>
                    <a:pt x="0" y="119477"/>
                  </a:cubicBezTo>
                  <a:cubicBezTo>
                    <a:pt x="0" y="155583"/>
                    <a:pt x="29052" y="186088"/>
                    <a:pt x="63439" y="186088"/>
                  </a:cubicBezTo>
                  <a:cubicBezTo>
                    <a:pt x="97827" y="186088"/>
                    <a:pt x="126878" y="155583"/>
                    <a:pt x="126878" y="119477"/>
                  </a:cubicBezTo>
                  <a:cubicBezTo>
                    <a:pt x="126878" y="88005"/>
                    <a:pt x="77841" y="13159"/>
                    <a:pt x="72253" y="4729"/>
                  </a:cubicBezTo>
                  <a:cubicBezTo>
                    <a:pt x="70291" y="1776"/>
                    <a:pt x="66983" y="0"/>
                    <a:pt x="63439" y="0"/>
                  </a:cubicBezTo>
                  <a:cubicBezTo>
                    <a:pt x="59896" y="0"/>
                    <a:pt x="56587" y="1776"/>
                    <a:pt x="54625" y="4729"/>
                  </a:cubicBezTo>
                  <a:close/>
                  <a:moveTo>
                    <a:pt x="105732" y="119477"/>
                  </a:moveTo>
                  <a:cubicBezTo>
                    <a:pt x="105732" y="143696"/>
                    <a:pt x="85969" y="164942"/>
                    <a:pt x="63439" y="164942"/>
                  </a:cubicBezTo>
                  <a:cubicBezTo>
                    <a:pt x="40909" y="164942"/>
                    <a:pt x="21146" y="143696"/>
                    <a:pt x="21146" y="119477"/>
                  </a:cubicBezTo>
                  <a:cubicBezTo>
                    <a:pt x="21146" y="103184"/>
                    <a:pt x="44370" y="60660"/>
                    <a:pt x="63439" y="30129"/>
                  </a:cubicBezTo>
                  <a:cubicBezTo>
                    <a:pt x="82508" y="60660"/>
                    <a:pt x="105732" y="103184"/>
                    <a:pt x="105732" y="119477"/>
                  </a:cubicBezTo>
                  <a:close/>
                </a:path>
              </a:pathLst>
            </a:custGeom>
            <a:grpFill/>
            <a:ln w="1042" cap="flat">
              <a:solidFill>
                <a:srgbClr val="FFFFFF"/>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Freeform 9">
              <a:extLst>
                <a:ext uri="{FF2B5EF4-FFF2-40B4-BE49-F238E27FC236}">
                  <a16:creationId xmlns:a16="http://schemas.microsoft.com/office/drawing/2014/main" id="{A1339221-3111-D84E-8818-AB6E055AB9C1}"/>
                </a:ext>
              </a:extLst>
            </p:cNvPr>
            <p:cNvSpPr/>
            <p:nvPr/>
          </p:nvSpPr>
          <p:spPr>
            <a:xfrm>
              <a:off x="668091" y="3654688"/>
              <a:ext cx="148025" cy="211464"/>
            </a:xfrm>
            <a:custGeom>
              <a:avLst/>
              <a:gdLst>
                <a:gd name="connsiteX0" fmla="*/ 74012 w 148024"/>
                <a:gd name="connsiteY0" fmla="*/ 0 h 211464"/>
                <a:gd name="connsiteX1" fmla="*/ 65314 w 148024"/>
                <a:gd name="connsiteY1" fmla="*/ 4564 h 211464"/>
                <a:gd name="connsiteX2" fmla="*/ 0 w 148024"/>
                <a:gd name="connsiteY2" fmla="*/ 137452 h 211464"/>
                <a:gd name="connsiteX3" fmla="*/ 74012 w 148024"/>
                <a:gd name="connsiteY3" fmla="*/ 211464 h 211464"/>
                <a:gd name="connsiteX4" fmla="*/ 148025 w 148024"/>
                <a:gd name="connsiteY4" fmla="*/ 137452 h 211464"/>
                <a:gd name="connsiteX5" fmla="*/ 82711 w 148024"/>
                <a:gd name="connsiteY5" fmla="*/ 4564 h 211464"/>
                <a:gd name="connsiteX6" fmla="*/ 74012 w 148024"/>
                <a:gd name="connsiteY6" fmla="*/ 0 h 211464"/>
                <a:gd name="connsiteX7" fmla="*/ 74012 w 148024"/>
                <a:gd name="connsiteY7" fmla="*/ 190318 h 211464"/>
                <a:gd name="connsiteX8" fmla="*/ 21146 w 148024"/>
                <a:gd name="connsiteY8" fmla="*/ 137452 h 211464"/>
                <a:gd name="connsiteX9" fmla="*/ 74012 w 148024"/>
                <a:gd name="connsiteY9" fmla="*/ 29531 h 211464"/>
                <a:gd name="connsiteX10" fmla="*/ 126878 w 148024"/>
                <a:gd name="connsiteY10" fmla="*/ 137452 h 211464"/>
                <a:gd name="connsiteX11" fmla="*/ 74012 w 148024"/>
                <a:gd name="connsiteY11" fmla="*/ 190318 h 21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024" h="211464">
                  <a:moveTo>
                    <a:pt x="74012" y="0"/>
                  </a:moveTo>
                  <a:cubicBezTo>
                    <a:pt x="70539" y="0"/>
                    <a:pt x="67289" y="1706"/>
                    <a:pt x="65314" y="4564"/>
                  </a:cubicBezTo>
                  <a:cubicBezTo>
                    <a:pt x="58628" y="14241"/>
                    <a:pt x="0" y="100193"/>
                    <a:pt x="0" y="137452"/>
                  </a:cubicBezTo>
                  <a:cubicBezTo>
                    <a:pt x="0" y="178262"/>
                    <a:pt x="33202" y="211464"/>
                    <a:pt x="74012" y="211464"/>
                  </a:cubicBezTo>
                  <a:cubicBezTo>
                    <a:pt x="114823" y="211464"/>
                    <a:pt x="148025" y="178262"/>
                    <a:pt x="148025" y="137452"/>
                  </a:cubicBezTo>
                  <a:cubicBezTo>
                    <a:pt x="148025" y="100193"/>
                    <a:pt x="89397" y="14241"/>
                    <a:pt x="82711" y="4564"/>
                  </a:cubicBezTo>
                  <a:cubicBezTo>
                    <a:pt x="80736" y="1706"/>
                    <a:pt x="77486" y="0"/>
                    <a:pt x="74012" y="0"/>
                  </a:cubicBezTo>
                  <a:close/>
                  <a:moveTo>
                    <a:pt x="74012" y="190318"/>
                  </a:moveTo>
                  <a:cubicBezTo>
                    <a:pt x="44862" y="190318"/>
                    <a:pt x="21146" y="166602"/>
                    <a:pt x="21146" y="137452"/>
                  </a:cubicBezTo>
                  <a:cubicBezTo>
                    <a:pt x="21146" y="117003"/>
                    <a:pt x="50714" y="65091"/>
                    <a:pt x="74012" y="29531"/>
                  </a:cubicBezTo>
                  <a:cubicBezTo>
                    <a:pt x="97311" y="65087"/>
                    <a:pt x="126878" y="116991"/>
                    <a:pt x="126878" y="137452"/>
                  </a:cubicBezTo>
                  <a:cubicBezTo>
                    <a:pt x="126878" y="166602"/>
                    <a:pt x="103163" y="190318"/>
                    <a:pt x="74012" y="190318"/>
                  </a:cubicBezTo>
                  <a:close/>
                </a:path>
              </a:pathLst>
            </a:custGeom>
            <a:grpFill/>
            <a:ln w="1042" cap="flat">
              <a:solidFill>
                <a:srgbClr val="FFFFFF"/>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31" name="Graphic 36">
            <a:extLst>
              <a:ext uri="{FF2B5EF4-FFF2-40B4-BE49-F238E27FC236}">
                <a16:creationId xmlns:a16="http://schemas.microsoft.com/office/drawing/2014/main" id="{2346EBE2-0C72-1849-9F86-B7CF004E639E}"/>
              </a:ext>
            </a:extLst>
          </p:cNvPr>
          <p:cNvGrpSpPr/>
          <p:nvPr/>
        </p:nvGrpSpPr>
        <p:grpSpPr>
          <a:xfrm>
            <a:off x="1764099" y="2907121"/>
            <a:ext cx="376801" cy="379004"/>
            <a:chOff x="1764099" y="2907121"/>
            <a:chExt cx="356589" cy="358674"/>
          </a:xfrm>
          <a:solidFill>
            <a:schemeClr val="tx1">
              <a:lumMod val="85000"/>
              <a:lumOff val="15000"/>
            </a:schemeClr>
          </a:solidFill>
        </p:grpSpPr>
        <p:sp>
          <p:nvSpPr>
            <p:cNvPr id="32" name="Freeform 38">
              <a:extLst>
                <a:ext uri="{FF2B5EF4-FFF2-40B4-BE49-F238E27FC236}">
                  <a16:creationId xmlns:a16="http://schemas.microsoft.com/office/drawing/2014/main" id="{B695178F-9C81-AC42-8152-35B40DFCB6EA}"/>
                </a:ext>
              </a:extLst>
            </p:cNvPr>
            <p:cNvSpPr/>
            <p:nvPr/>
          </p:nvSpPr>
          <p:spPr>
            <a:xfrm>
              <a:off x="2036180" y="3175678"/>
              <a:ext cx="47962" cy="38926"/>
            </a:xfrm>
            <a:custGeom>
              <a:avLst/>
              <a:gdLst>
                <a:gd name="connsiteX0" fmla="*/ 11173 w 47962"/>
                <a:gd name="connsiteY0" fmla="*/ 17418 h 38925"/>
                <a:gd name="connsiteX1" fmla="*/ 1429 w 47962"/>
                <a:gd name="connsiteY1" fmla="*/ 18720 h 38925"/>
                <a:gd name="connsiteX2" fmla="*/ 2731 w 47962"/>
                <a:gd name="connsiteY2" fmla="*/ 28464 h 38925"/>
                <a:gd name="connsiteX3" fmla="*/ 14609 w 47962"/>
                <a:gd name="connsiteY3" fmla="*/ 37543 h 38925"/>
                <a:gd name="connsiteX4" fmla="*/ 18827 w 47962"/>
                <a:gd name="connsiteY4" fmla="*/ 38972 h 38925"/>
                <a:gd name="connsiteX5" fmla="*/ 23982 w 47962"/>
                <a:gd name="connsiteY5" fmla="*/ 36687 h 38925"/>
                <a:gd name="connsiteX6" fmla="*/ 46687 w 47962"/>
                <a:gd name="connsiteY6" fmla="*/ 11617 h 38925"/>
                <a:gd name="connsiteX7" fmla="*/ 46201 w 47962"/>
                <a:gd name="connsiteY7" fmla="*/ 1799 h 38925"/>
                <a:gd name="connsiteX8" fmla="*/ 36383 w 47962"/>
                <a:gd name="connsiteY8" fmla="*/ 2285 h 38925"/>
                <a:gd name="connsiteX9" fmla="*/ 17971 w 47962"/>
                <a:gd name="connsiteY9" fmla="*/ 22615 h 3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62" h="38925">
                  <a:moveTo>
                    <a:pt x="11173" y="17418"/>
                  </a:moveTo>
                  <a:cubicBezTo>
                    <a:pt x="8121" y="15086"/>
                    <a:pt x="3760" y="15671"/>
                    <a:pt x="1429" y="18720"/>
                  </a:cubicBezTo>
                  <a:cubicBezTo>
                    <a:pt x="-903" y="21771"/>
                    <a:pt x="-319" y="26133"/>
                    <a:pt x="2731" y="28464"/>
                  </a:cubicBezTo>
                  <a:lnTo>
                    <a:pt x="14609" y="37543"/>
                  </a:lnTo>
                  <a:cubicBezTo>
                    <a:pt x="15865" y="38503"/>
                    <a:pt x="17350" y="38972"/>
                    <a:pt x="18827" y="38972"/>
                  </a:cubicBezTo>
                  <a:cubicBezTo>
                    <a:pt x="20728" y="38972"/>
                    <a:pt x="22616" y="38194"/>
                    <a:pt x="23982" y="36687"/>
                  </a:cubicBezTo>
                  <a:lnTo>
                    <a:pt x="46687" y="11617"/>
                  </a:lnTo>
                  <a:cubicBezTo>
                    <a:pt x="49264" y="8771"/>
                    <a:pt x="49047" y="4376"/>
                    <a:pt x="46201" y="1799"/>
                  </a:cubicBezTo>
                  <a:cubicBezTo>
                    <a:pt x="43356" y="-778"/>
                    <a:pt x="38959" y="-560"/>
                    <a:pt x="36383" y="2285"/>
                  </a:cubicBezTo>
                  <a:lnTo>
                    <a:pt x="17971" y="22615"/>
                  </a:lnTo>
                  <a:close/>
                </a:path>
              </a:pathLst>
            </a:custGeom>
            <a:grpFill/>
            <a:ln w="0" cap="flat">
              <a:solidFill>
                <a:schemeClr val="tx1">
                  <a:lumMod val="85000"/>
                  <a:lumOff val="15000"/>
                </a:schemeClr>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39">
              <a:extLst>
                <a:ext uri="{FF2B5EF4-FFF2-40B4-BE49-F238E27FC236}">
                  <a16:creationId xmlns:a16="http://schemas.microsoft.com/office/drawing/2014/main" id="{4F8D8BB4-70A3-4341-B138-604971A01034}"/>
                </a:ext>
              </a:extLst>
            </p:cNvPr>
            <p:cNvSpPr/>
            <p:nvPr/>
          </p:nvSpPr>
          <p:spPr>
            <a:xfrm>
              <a:off x="1764099" y="2907121"/>
              <a:ext cx="356589" cy="358674"/>
            </a:xfrm>
            <a:custGeom>
              <a:avLst/>
              <a:gdLst>
                <a:gd name="connsiteX0" fmla="*/ 357057 w 356588"/>
                <a:gd name="connsiteY0" fmla="*/ 248870 h 358674"/>
                <a:gd name="connsiteX1" fmla="*/ 350713 w 356588"/>
                <a:gd name="connsiteY1" fmla="*/ 242102 h 358674"/>
                <a:gd name="connsiteX2" fmla="*/ 298871 w 356588"/>
                <a:gd name="connsiteY2" fmla="*/ 213806 h 358674"/>
                <a:gd name="connsiteX3" fmla="*/ 293834 w 356588"/>
                <a:gd name="connsiteY3" fmla="*/ 211643 h 358674"/>
                <a:gd name="connsiteX4" fmla="*/ 293832 w 356588"/>
                <a:gd name="connsiteY4" fmla="*/ 211643 h 358674"/>
                <a:gd name="connsiteX5" fmla="*/ 288796 w 356588"/>
                <a:gd name="connsiteY5" fmla="*/ 213802 h 358674"/>
                <a:gd name="connsiteX6" fmla="*/ 266246 w 356588"/>
                <a:gd name="connsiteY6" fmla="*/ 231723 h 358674"/>
                <a:gd name="connsiteX7" fmla="*/ 214407 w 356588"/>
                <a:gd name="connsiteY7" fmla="*/ 197056 h 358674"/>
                <a:gd name="connsiteX8" fmla="*/ 213867 w 356588"/>
                <a:gd name="connsiteY8" fmla="*/ 196863 h 358674"/>
                <a:gd name="connsiteX9" fmla="*/ 209055 w 356588"/>
                <a:gd name="connsiteY9" fmla="*/ 195256 h 358674"/>
                <a:gd name="connsiteX10" fmla="*/ 237852 w 356588"/>
                <a:gd name="connsiteY10" fmla="*/ 135278 h 358674"/>
                <a:gd name="connsiteX11" fmla="*/ 237852 w 356588"/>
                <a:gd name="connsiteY11" fmla="*/ 124358 h 358674"/>
                <a:gd name="connsiteX12" fmla="*/ 251698 w 356588"/>
                <a:gd name="connsiteY12" fmla="*/ 103256 h 358674"/>
                <a:gd name="connsiteX13" fmla="*/ 236873 w 356588"/>
                <a:gd name="connsiteY13" fmla="*/ 81776 h 358674"/>
                <a:gd name="connsiteX14" fmla="*/ 175294 w 356588"/>
                <a:gd name="connsiteY14" fmla="*/ 8284 h 358674"/>
                <a:gd name="connsiteX15" fmla="*/ 165090 w 356588"/>
                <a:gd name="connsiteY15" fmla="*/ 0 h 358674"/>
                <a:gd name="connsiteX16" fmla="*/ 139901 w 356588"/>
                <a:gd name="connsiteY16" fmla="*/ 0 h 358674"/>
                <a:gd name="connsiteX17" fmla="*/ 129826 w 356588"/>
                <a:gd name="connsiteY17" fmla="*/ 7789 h 358674"/>
                <a:gd name="connsiteX18" fmla="*/ 86923 w 356588"/>
                <a:gd name="connsiteY18" fmla="*/ 34659 h 358674"/>
                <a:gd name="connsiteX19" fmla="*/ 66496 w 356588"/>
                <a:gd name="connsiteY19" fmla="*/ 81779 h 358674"/>
                <a:gd name="connsiteX20" fmla="*/ 51665 w 356588"/>
                <a:gd name="connsiteY20" fmla="*/ 103257 h 358674"/>
                <a:gd name="connsiteX21" fmla="*/ 65530 w 356588"/>
                <a:gd name="connsiteY21" fmla="*/ 124362 h 358674"/>
                <a:gd name="connsiteX22" fmla="*/ 65530 w 356588"/>
                <a:gd name="connsiteY22" fmla="*/ 135279 h 358674"/>
                <a:gd name="connsiteX23" fmla="*/ 94328 w 356588"/>
                <a:gd name="connsiteY23" fmla="*/ 195258 h 358674"/>
                <a:gd name="connsiteX24" fmla="*/ 89654 w 356588"/>
                <a:gd name="connsiteY24" fmla="*/ 196814 h 358674"/>
                <a:gd name="connsiteX25" fmla="*/ 88769 w 356588"/>
                <a:gd name="connsiteY25" fmla="*/ 197132 h 358674"/>
                <a:gd name="connsiteX26" fmla="*/ 32063 w 356588"/>
                <a:gd name="connsiteY26" fmla="*/ 237747 h 358674"/>
                <a:gd name="connsiteX27" fmla="*/ 1790 w 356588"/>
                <a:gd name="connsiteY27" fmla="*/ 304082 h 358674"/>
                <a:gd name="connsiteX28" fmla="*/ 4521 w 356588"/>
                <a:gd name="connsiteY28" fmla="*/ 332880 h 358674"/>
                <a:gd name="connsiteX29" fmla="*/ 30687 w 356588"/>
                <a:gd name="connsiteY29" fmla="*/ 341556 h 358674"/>
                <a:gd name="connsiteX30" fmla="*/ 76157 w 356588"/>
                <a:gd name="connsiteY30" fmla="*/ 341556 h 358674"/>
                <a:gd name="connsiteX31" fmla="*/ 83108 w 356588"/>
                <a:gd name="connsiteY31" fmla="*/ 334605 h 358674"/>
                <a:gd name="connsiteX32" fmla="*/ 76157 w 356588"/>
                <a:gd name="connsiteY32" fmla="*/ 327654 h 358674"/>
                <a:gd name="connsiteX33" fmla="*/ 30687 w 356588"/>
                <a:gd name="connsiteY33" fmla="*/ 327654 h 358674"/>
                <a:gd name="connsiteX34" fmla="*/ 15361 w 356588"/>
                <a:gd name="connsiteY34" fmla="*/ 324175 h 358674"/>
                <a:gd name="connsiteX35" fmla="*/ 15363 w 356588"/>
                <a:gd name="connsiteY35" fmla="*/ 307088 h 358674"/>
                <a:gd name="connsiteX36" fmla="*/ 82810 w 356588"/>
                <a:gd name="connsiteY36" fmla="*/ 214625 h 358674"/>
                <a:gd name="connsiteX37" fmla="*/ 102313 w 356588"/>
                <a:gd name="connsiteY37" fmla="*/ 263199 h 358674"/>
                <a:gd name="connsiteX38" fmla="*/ 107291 w 356588"/>
                <a:gd name="connsiteY38" fmla="*/ 265701 h 358674"/>
                <a:gd name="connsiteX39" fmla="*/ 112507 w 356588"/>
                <a:gd name="connsiteY39" fmla="*/ 263744 h 358674"/>
                <a:gd name="connsiteX40" fmla="*/ 151682 w 356588"/>
                <a:gd name="connsiteY40" fmla="*/ 225646 h 358674"/>
                <a:gd name="connsiteX41" fmla="*/ 190876 w 356588"/>
                <a:gd name="connsiteY41" fmla="*/ 263745 h 358674"/>
                <a:gd name="connsiteX42" fmla="*/ 195720 w 356588"/>
                <a:gd name="connsiteY42" fmla="*/ 265711 h 358674"/>
                <a:gd name="connsiteX43" fmla="*/ 196095 w 356588"/>
                <a:gd name="connsiteY43" fmla="*/ 265701 h 358674"/>
                <a:gd name="connsiteX44" fmla="*/ 201073 w 356588"/>
                <a:gd name="connsiteY44" fmla="*/ 263194 h 358674"/>
                <a:gd name="connsiteX45" fmla="*/ 220558 w 356588"/>
                <a:gd name="connsiteY45" fmla="*/ 214652 h 358674"/>
                <a:gd name="connsiteX46" fmla="*/ 253195 w 356588"/>
                <a:gd name="connsiteY46" fmla="*/ 238100 h 358674"/>
                <a:gd name="connsiteX47" fmla="*/ 236949 w 356588"/>
                <a:gd name="connsiteY47" fmla="*/ 242103 h 358674"/>
                <a:gd name="connsiteX48" fmla="*/ 230606 w 356588"/>
                <a:gd name="connsiteY48" fmla="*/ 248866 h 358674"/>
                <a:gd name="connsiteX49" fmla="*/ 245372 w 356588"/>
                <a:gd name="connsiteY49" fmla="*/ 312363 h 358674"/>
                <a:gd name="connsiteX50" fmla="*/ 255155 w 356588"/>
                <a:gd name="connsiteY50" fmla="*/ 327655 h 358674"/>
                <a:gd name="connsiteX51" fmla="*/ 139087 w 356588"/>
                <a:gd name="connsiteY51" fmla="*/ 327655 h 358674"/>
                <a:gd name="connsiteX52" fmla="*/ 132136 w 356588"/>
                <a:gd name="connsiteY52" fmla="*/ 334606 h 358674"/>
                <a:gd name="connsiteX53" fmla="*/ 139087 w 356588"/>
                <a:gd name="connsiteY53" fmla="*/ 341557 h 358674"/>
                <a:gd name="connsiteX54" fmla="*/ 266194 w 356588"/>
                <a:gd name="connsiteY54" fmla="*/ 341557 h 358674"/>
                <a:gd name="connsiteX55" fmla="*/ 293831 w 356588"/>
                <a:gd name="connsiteY55" fmla="*/ 358701 h 358674"/>
                <a:gd name="connsiteX56" fmla="*/ 342287 w 356588"/>
                <a:gd name="connsiteY56" fmla="*/ 312368 h 358674"/>
                <a:gd name="connsiteX57" fmla="*/ 357057 w 356588"/>
                <a:gd name="connsiteY57" fmla="*/ 248870 h 358674"/>
                <a:gd name="connsiteX58" fmla="*/ 222685 w 356588"/>
                <a:gd name="connsiteY58" fmla="*/ 80275 h 358674"/>
                <a:gd name="connsiteX59" fmla="*/ 184414 w 356588"/>
                <a:gd name="connsiteY59" fmla="*/ 80275 h 358674"/>
                <a:gd name="connsiteX60" fmla="*/ 175570 w 356588"/>
                <a:gd name="connsiteY60" fmla="*/ 22947 h 358674"/>
                <a:gd name="connsiteX61" fmla="*/ 222685 w 356588"/>
                <a:gd name="connsiteY61" fmla="*/ 80275 h 358674"/>
                <a:gd name="connsiteX62" fmla="*/ 143373 w 356588"/>
                <a:gd name="connsiteY62" fmla="*/ 13902 h 358674"/>
                <a:gd name="connsiteX63" fmla="*/ 161617 w 356588"/>
                <a:gd name="connsiteY63" fmla="*/ 13902 h 358674"/>
                <a:gd name="connsiteX64" fmla="*/ 169627 w 356588"/>
                <a:gd name="connsiteY64" fmla="*/ 80275 h 358674"/>
                <a:gd name="connsiteX65" fmla="*/ 135378 w 356588"/>
                <a:gd name="connsiteY65" fmla="*/ 80275 h 358674"/>
                <a:gd name="connsiteX66" fmla="*/ 143373 w 356588"/>
                <a:gd name="connsiteY66" fmla="*/ 13902 h 358674"/>
                <a:gd name="connsiteX67" fmla="*/ 129428 w 356588"/>
                <a:gd name="connsiteY67" fmla="*/ 22399 h 358674"/>
                <a:gd name="connsiteX68" fmla="*/ 120594 w 356588"/>
                <a:gd name="connsiteY68" fmla="*/ 80276 h 358674"/>
                <a:gd name="connsiteX69" fmla="*/ 80694 w 356588"/>
                <a:gd name="connsiteY69" fmla="*/ 80276 h 358674"/>
                <a:gd name="connsiteX70" fmla="*/ 129428 w 356588"/>
                <a:gd name="connsiteY70" fmla="*/ 22399 h 358674"/>
                <a:gd name="connsiteX71" fmla="*/ 74667 w 356588"/>
                <a:gd name="connsiteY71" fmla="*/ 94177 h 358674"/>
                <a:gd name="connsiteX72" fmla="*/ 121168 w 356588"/>
                <a:gd name="connsiteY72" fmla="*/ 94177 h 358674"/>
                <a:gd name="connsiteX73" fmla="*/ 122306 w 356588"/>
                <a:gd name="connsiteY73" fmla="*/ 94177 h 358674"/>
                <a:gd name="connsiteX74" fmla="*/ 228716 w 356588"/>
                <a:gd name="connsiteY74" fmla="*/ 94177 h 358674"/>
                <a:gd name="connsiteX75" fmla="*/ 237796 w 356588"/>
                <a:gd name="connsiteY75" fmla="*/ 103257 h 358674"/>
                <a:gd name="connsiteX76" fmla="*/ 228716 w 356588"/>
                <a:gd name="connsiteY76" fmla="*/ 112357 h 358674"/>
                <a:gd name="connsiteX77" fmla="*/ 74667 w 356588"/>
                <a:gd name="connsiteY77" fmla="*/ 112357 h 358674"/>
                <a:gd name="connsiteX78" fmla="*/ 65567 w 356588"/>
                <a:gd name="connsiteY78" fmla="*/ 103257 h 358674"/>
                <a:gd name="connsiteX79" fmla="*/ 74667 w 356588"/>
                <a:gd name="connsiteY79" fmla="*/ 94177 h 358674"/>
                <a:gd name="connsiteX80" fmla="*/ 79432 w 356588"/>
                <a:gd name="connsiteY80" fmla="*/ 135279 h 358674"/>
                <a:gd name="connsiteX81" fmla="*/ 79432 w 356588"/>
                <a:gd name="connsiteY81" fmla="*/ 126259 h 358674"/>
                <a:gd name="connsiteX82" fmla="*/ 223949 w 356588"/>
                <a:gd name="connsiteY82" fmla="*/ 126259 h 358674"/>
                <a:gd name="connsiteX83" fmla="*/ 223949 w 356588"/>
                <a:gd name="connsiteY83" fmla="*/ 135279 h 358674"/>
                <a:gd name="connsiteX84" fmla="*/ 169005 w 356588"/>
                <a:gd name="connsiteY84" fmla="*/ 205422 h 358674"/>
                <a:gd name="connsiteX85" fmla="*/ 134268 w 356588"/>
                <a:gd name="connsiteY85" fmla="*/ 205407 h 358674"/>
                <a:gd name="connsiteX86" fmla="*/ 79432 w 356588"/>
                <a:gd name="connsiteY86" fmla="*/ 135279 h 358674"/>
                <a:gd name="connsiteX87" fmla="*/ 108280 w 356588"/>
                <a:gd name="connsiteY87" fmla="*/ 248462 h 358674"/>
                <a:gd name="connsiteX88" fmla="*/ 97488 w 356588"/>
                <a:gd name="connsiteY88" fmla="*/ 208839 h 358674"/>
                <a:gd name="connsiteX89" fmla="*/ 107008 w 356588"/>
                <a:gd name="connsiteY89" fmla="*/ 206147 h 358674"/>
                <a:gd name="connsiteX90" fmla="*/ 129414 w 356588"/>
                <a:gd name="connsiteY90" fmla="*/ 218435 h 358674"/>
                <a:gd name="connsiteX91" fmla="*/ 136739 w 356588"/>
                <a:gd name="connsiteY91" fmla="*/ 220786 h 358674"/>
                <a:gd name="connsiteX92" fmla="*/ 195095 w 356588"/>
                <a:gd name="connsiteY92" fmla="*/ 248458 h 358674"/>
                <a:gd name="connsiteX93" fmla="*/ 166619 w 356588"/>
                <a:gd name="connsiteY93" fmla="*/ 220778 h 358674"/>
                <a:gd name="connsiteX94" fmla="*/ 173845 w 356588"/>
                <a:gd name="connsiteY94" fmla="*/ 218455 h 358674"/>
                <a:gd name="connsiteX95" fmla="*/ 196361 w 356588"/>
                <a:gd name="connsiteY95" fmla="*/ 206146 h 358674"/>
                <a:gd name="connsiteX96" fmla="*/ 205874 w 356588"/>
                <a:gd name="connsiteY96" fmla="*/ 208832 h 358674"/>
                <a:gd name="connsiteX97" fmla="*/ 195095 w 356588"/>
                <a:gd name="connsiteY97" fmla="*/ 248458 h 358674"/>
                <a:gd name="connsiteX98" fmla="*/ 330035 w 356588"/>
                <a:gd name="connsiteY98" fmla="*/ 305796 h 358674"/>
                <a:gd name="connsiteX99" fmla="*/ 293831 w 356588"/>
                <a:gd name="connsiteY99" fmla="*/ 344798 h 358674"/>
                <a:gd name="connsiteX100" fmla="*/ 257622 w 356588"/>
                <a:gd name="connsiteY100" fmla="*/ 305786 h 358674"/>
                <a:gd name="connsiteX101" fmla="*/ 244462 w 356588"/>
                <a:gd name="connsiteY101" fmla="*/ 255069 h 358674"/>
                <a:gd name="connsiteX102" fmla="*/ 267444 w 356588"/>
                <a:gd name="connsiteY102" fmla="*/ 246936 h 358674"/>
                <a:gd name="connsiteX103" fmla="*/ 268234 w 356588"/>
                <a:gd name="connsiteY103" fmla="*/ 246526 h 358674"/>
                <a:gd name="connsiteX104" fmla="*/ 293828 w 356588"/>
                <a:gd name="connsiteY104" fmla="*/ 228372 h 358674"/>
                <a:gd name="connsiteX105" fmla="*/ 343195 w 356588"/>
                <a:gd name="connsiteY105" fmla="*/ 255070 h 358674"/>
                <a:gd name="connsiteX106" fmla="*/ 330035 w 356588"/>
                <a:gd name="connsiteY106" fmla="*/ 305796 h 35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56588" h="358674">
                  <a:moveTo>
                    <a:pt x="357057" y="248870"/>
                  </a:moveTo>
                  <a:cubicBezTo>
                    <a:pt x="356978" y="245326"/>
                    <a:pt x="354244" y="242411"/>
                    <a:pt x="350713" y="242102"/>
                  </a:cubicBezTo>
                  <a:cubicBezTo>
                    <a:pt x="334178" y="240657"/>
                    <a:pt x="313829" y="229549"/>
                    <a:pt x="298871" y="213806"/>
                  </a:cubicBezTo>
                  <a:cubicBezTo>
                    <a:pt x="297559" y="212425"/>
                    <a:pt x="295738" y="211643"/>
                    <a:pt x="293834" y="211643"/>
                  </a:cubicBezTo>
                  <a:cubicBezTo>
                    <a:pt x="293833" y="211643"/>
                    <a:pt x="293832" y="211643"/>
                    <a:pt x="293832" y="211643"/>
                  </a:cubicBezTo>
                  <a:cubicBezTo>
                    <a:pt x="291928" y="211643"/>
                    <a:pt x="290108" y="212423"/>
                    <a:pt x="288796" y="213802"/>
                  </a:cubicBezTo>
                  <a:cubicBezTo>
                    <a:pt x="282082" y="220860"/>
                    <a:pt x="274288" y="226982"/>
                    <a:pt x="266246" y="231723"/>
                  </a:cubicBezTo>
                  <a:cubicBezTo>
                    <a:pt x="252134" y="215969"/>
                    <a:pt x="234764" y="204362"/>
                    <a:pt x="214407" y="197056"/>
                  </a:cubicBezTo>
                  <a:cubicBezTo>
                    <a:pt x="214230" y="196984"/>
                    <a:pt x="214050" y="196920"/>
                    <a:pt x="213867" y="196863"/>
                  </a:cubicBezTo>
                  <a:cubicBezTo>
                    <a:pt x="212281" y="196302"/>
                    <a:pt x="210677" y="195766"/>
                    <a:pt x="209055" y="195256"/>
                  </a:cubicBezTo>
                  <a:cubicBezTo>
                    <a:pt x="226272" y="178085"/>
                    <a:pt x="237852" y="155521"/>
                    <a:pt x="237852" y="135278"/>
                  </a:cubicBezTo>
                  <a:lnTo>
                    <a:pt x="237852" y="124358"/>
                  </a:lnTo>
                  <a:cubicBezTo>
                    <a:pt x="245990" y="120814"/>
                    <a:pt x="251698" y="112691"/>
                    <a:pt x="251698" y="103256"/>
                  </a:cubicBezTo>
                  <a:cubicBezTo>
                    <a:pt x="251698" y="93456"/>
                    <a:pt x="245529" y="85074"/>
                    <a:pt x="236873" y="81776"/>
                  </a:cubicBezTo>
                  <a:cubicBezTo>
                    <a:pt x="233301" y="47089"/>
                    <a:pt x="208863" y="17931"/>
                    <a:pt x="175294" y="8284"/>
                  </a:cubicBezTo>
                  <a:cubicBezTo>
                    <a:pt x="174302" y="3560"/>
                    <a:pt x="170104" y="0"/>
                    <a:pt x="165090" y="0"/>
                  </a:cubicBezTo>
                  <a:lnTo>
                    <a:pt x="139901" y="0"/>
                  </a:lnTo>
                  <a:cubicBezTo>
                    <a:pt x="135065" y="0"/>
                    <a:pt x="130999" y="3314"/>
                    <a:pt x="129826" y="7789"/>
                  </a:cubicBezTo>
                  <a:cubicBezTo>
                    <a:pt x="113314" y="12192"/>
                    <a:pt x="98231" y="21591"/>
                    <a:pt x="86923" y="34659"/>
                  </a:cubicBezTo>
                  <a:cubicBezTo>
                    <a:pt x="75446" y="47923"/>
                    <a:pt x="68308" y="64488"/>
                    <a:pt x="66496" y="81779"/>
                  </a:cubicBezTo>
                  <a:cubicBezTo>
                    <a:pt x="57835" y="85079"/>
                    <a:pt x="51665" y="93460"/>
                    <a:pt x="51665" y="103257"/>
                  </a:cubicBezTo>
                  <a:cubicBezTo>
                    <a:pt x="51665" y="112695"/>
                    <a:pt x="57381" y="120820"/>
                    <a:pt x="65530" y="124362"/>
                  </a:cubicBezTo>
                  <a:lnTo>
                    <a:pt x="65530" y="135279"/>
                  </a:lnTo>
                  <a:cubicBezTo>
                    <a:pt x="65530" y="155503"/>
                    <a:pt x="77113" y="178075"/>
                    <a:pt x="94328" y="195258"/>
                  </a:cubicBezTo>
                  <a:cubicBezTo>
                    <a:pt x="92754" y="195753"/>
                    <a:pt x="91195" y="196270"/>
                    <a:pt x="89654" y="196814"/>
                  </a:cubicBezTo>
                  <a:cubicBezTo>
                    <a:pt x="89351" y="196900"/>
                    <a:pt x="89056" y="197007"/>
                    <a:pt x="88769" y="197132"/>
                  </a:cubicBezTo>
                  <a:cubicBezTo>
                    <a:pt x="65983" y="205352"/>
                    <a:pt x="46960" y="218958"/>
                    <a:pt x="32063" y="237747"/>
                  </a:cubicBezTo>
                  <a:cubicBezTo>
                    <a:pt x="17735" y="255819"/>
                    <a:pt x="7550" y="278135"/>
                    <a:pt x="1790" y="304082"/>
                  </a:cubicBezTo>
                  <a:cubicBezTo>
                    <a:pt x="-260" y="313355"/>
                    <a:pt x="-1801" y="325007"/>
                    <a:pt x="4521" y="332880"/>
                  </a:cubicBezTo>
                  <a:cubicBezTo>
                    <a:pt x="10697" y="340570"/>
                    <a:pt x="21748" y="341556"/>
                    <a:pt x="30687" y="341556"/>
                  </a:cubicBezTo>
                  <a:lnTo>
                    <a:pt x="76157" y="341556"/>
                  </a:lnTo>
                  <a:cubicBezTo>
                    <a:pt x="79996" y="341556"/>
                    <a:pt x="83108" y="338443"/>
                    <a:pt x="83108" y="334605"/>
                  </a:cubicBezTo>
                  <a:cubicBezTo>
                    <a:pt x="83108" y="330766"/>
                    <a:pt x="79996" y="327654"/>
                    <a:pt x="76157" y="327654"/>
                  </a:cubicBezTo>
                  <a:lnTo>
                    <a:pt x="30687" y="327654"/>
                  </a:lnTo>
                  <a:cubicBezTo>
                    <a:pt x="22371" y="327654"/>
                    <a:pt x="17215" y="326483"/>
                    <a:pt x="15361" y="324175"/>
                  </a:cubicBezTo>
                  <a:cubicBezTo>
                    <a:pt x="13397" y="321729"/>
                    <a:pt x="13399" y="315979"/>
                    <a:pt x="15363" y="307088"/>
                  </a:cubicBezTo>
                  <a:cubicBezTo>
                    <a:pt x="22587" y="274549"/>
                    <a:pt x="40251" y="234730"/>
                    <a:pt x="82810" y="214625"/>
                  </a:cubicBezTo>
                  <a:cubicBezTo>
                    <a:pt x="81501" y="238108"/>
                    <a:pt x="94225" y="253457"/>
                    <a:pt x="102313" y="263199"/>
                  </a:cubicBezTo>
                  <a:cubicBezTo>
                    <a:pt x="103551" y="264691"/>
                    <a:pt x="105355" y="265597"/>
                    <a:pt x="107291" y="265701"/>
                  </a:cubicBezTo>
                  <a:cubicBezTo>
                    <a:pt x="109226" y="265808"/>
                    <a:pt x="111118" y="265095"/>
                    <a:pt x="112507" y="263744"/>
                  </a:cubicBezTo>
                  <a:lnTo>
                    <a:pt x="151682" y="225646"/>
                  </a:lnTo>
                  <a:lnTo>
                    <a:pt x="190876" y="263745"/>
                  </a:lnTo>
                  <a:cubicBezTo>
                    <a:pt x="192176" y="265009"/>
                    <a:pt x="193915" y="265711"/>
                    <a:pt x="195720" y="265711"/>
                  </a:cubicBezTo>
                  <a:cubicBezTo>
                    <a:pt x="195845" y="265711"/>
                    <a:pt x="195969" y="265708"/>
                    <a:pt x="196095" y="265701"/>
                  </a:cubicBezTo>
                  <a:cubicBezTo>
                    <a:pt x="198031" y="265597"/>
                    <a:pt x="199836" y="264688"/>
                    <a:pt x="201073" y="263194"/>
                  </a:cubicBezTo>
                  <a:cubicBezTo>
                    <a:pt x="209150" y="253444"/>
                    <a:pt x="221855" y="238086"/>
                    <a:pt x="220558" y="214652"/>
                  </a:cubicBezTo>
                  <a:cubicBezTo>
                    <a:pt x="232905" y="220509"/>
                    <a:pt x="243814" y="228343"/>
                    <a:pt x="253195" y="238100"/>
                  </a:cubicBezTo>
                  <a:cubicBezTo>
                    <a:pt x="247593" y="240268"/>
                    <a:pt x="242085" y="241654"/>
                    <a:pt x="236949" y="242103"/>
                  </a:cubicBezTo>
                  <a:cubicBezTo>
                    <a:pt x="233421" y="242411"/>
                    <a:pt x="230688" y="245324"/>
                    <a:pt x="230606" y="248866"/>
                  </a:cubicBezTo>
                  <a:cubicBezTo>
                    <a:pt x="230024" y="273718"/>
                    <a:pt x="234166" y="291523"/>
                    <a:pt x="245372" y="312363"/>
                  </a:cubicBezTo>
                  <a:cubicBezTo>
                    <a:pt x="245467" y="312539"/>
                    <a:pt x="249254" y="319328"/>
                    <a:pt x="255155" y="327655"/>
                  </a:cubicBezTo>
                  <a:lnTo>
                    <a:pt x="139087" y="327655"/>
                  </a:lnTo>
                  <a:cubicBezTo>
                    <a:pt x="135248" y="327655"/>
                    <a:pt x="132136" y="330768"/>
                    <a:pt x="132136" y="334606"/>
                  </a:cubicBezTo>
                  <a:cubicBezTo>
                    <a:pt x="132136" y="338444"/>
                    <a:pt x="135248" y="341557"/>
                    <a:pt x="139087" y="341557"/>
                  </a:cubicBezTo>
                  <a:lnTo>
                    <a:pt x="266194" y="341557"/>
                  </a:lnTo>
                  <a:cubicBezTo>
                    <a:pt x="274574" y="350819"/>
                    <a:pt x="284458" y="358701"/>
                    <a:pt x="293831" y="358701"/>
                  </a:cubicBezTo>
                  <a:cubicBezTo>
                    <a:pt x="316444" y="358701"/>
                    <a:pt x="342041" y="312826"/>
                    <a:pt x="342287" y="312368"/>
                  </a:cubicBezTo>
                  <a:cubicBezTo>
                    <a:pt x="353475" y="291524"/>
                    <a:pt x="357616" y="273722"/>
                    <a:pt x="357057" y="248870"/>
                  </a:cubicBezTo>
                  <a:close/>
                  <a:moveTo>
                    <a:pt x="222685" y="80275"/>
                  </a:moveTo>
                  <a:lnTo>
                    <a:pt x="184414" y="80275"/>
                  </a:lnTo>
                  <a:cubicBezTo>
                    <a:pt x="177183" y="61387"/>
                    <a:pt x="175815" y="45812"/>
                    <a:pt x="175570" y="22947"/>
                  </a:cubicBezTo>
                  <a:cubicBezTo>
                    <a:pt x="200642" y="31815"/>
                    <a:pt x="218868" y="53937"/>
                    <a:pt x="222685" y="80275"/>
                  </a:cubicBezTo>
                  <a:close/>
                  <a:moveTo>
                    <a:pt x="143373" y="13902"/>
                  </a:moveTo>
                  <a:lnTo>
                    <a:pt x="161617" y="13902"/>
                  </a:lnTo>
                  <a:cubicBezTo>
                    <a:pt x="161661" y="40808"/>
                    <a:pt x="162343" y="59031"/>
                    <a:pt x="169627" y="80275"/>
                  </a:cubicBezTo>
                  <a:lnTo>
                    <a:pt x="135378" y="80275"/>
                  </a:lnTo>
                  <a:cubicBezTo>
                    <a:pt x="142649" y="59030"/>
                    <a:pt x="143330" y="40805"/>
                    <a:pt x="143373" y="13902"/>
                  </a:cubicBezTo>
                  <a:close/>
                  <a:moveTo>
                    <a:pt x="129428" y="22399"/>
                  </a:moveTo>
                  <a:cubicBezTo>
                    <a:pt x="129198" y="45564"/>
                    <a:pt x="127869" y="61235"/>
                    <a:pt x="120594" y="80276"/>
                  </a:cubicBezTo>
                  <a:lnTo>
                    <a:pt x="80694" y="80276"/>
                  </a:lnTo>
                  <a:cubicBezTo>
                    <a:pt x="84659" y="53595"/>
                    <a:pt x="103838" y="30873"/>
                    <a:pt x="129428" y="22399"/>
                  </a:cubicBezTo>
                  <a:close/>
                  <a:moveTo>
                    <a:pt x="74667" y="94177"/>
                  </a:moveTo>
                  <a:lnTo>
                    <a:pt x="121168" y="94177"/>
                  </a:lnTo>
                  <a:cubicBezTo>
                    <a:pt x="121577" y="94509"/>
                    <a:pt x="121973" y="94552"/>
                    <a:pt x="122306" y="94177"/>
                  </a:cubicBezTo>
                  <a:lnTo>
                    <a:pt x="228716" y="94177"/>
                  </a:lnTo>
                  <a:cubicBezTo>
                    <a:pt x="233722" y="94177"/>
                    <a:pt x="237796" y="98250"/>
                    <a:pt x="237796" y="103257"/>
                  </a:cubicBezTo>
                  <a:cubicBezTo>
                    <a:pt x="237796" y="108275"/>
                    <a:pt x="233723" y="112357"/>
                    <a:pt x="228716" y="112357"/>
                  </a:cubicBezTo>
                  <a:lnTo>
                    <a:pt x="74667" y="112357"/>
                  </a:lnTo>
                  <a:cubicBezTo>
                    <a:pt x="69649" y="112357"/>
                    <a:pt x="65567" y="108275"/>
                    <a:pt x="65567" y="103257"/>
                  </a:cubicBezTo>
                  <a:cubicBezTo>
                    <a:pt x="65567" y="98250"/>
                    <a:pt x="69649" y="94177"/>
                    <a:pt x="74667" y="94177"/>
                  </a:cubicBezTo>
                  <a:close/>
                  <a:moveTo>
                    <a:pt x="79432" y="135279"/>
                  </a:moveTo>
                  <a:lnTo>
                    <a:pt x="79432" y="126259"/>
                  </a:lnTo>
                  <a:lnTo>
                    <a:pt x="223949" y="126259"/>
                  </a:lnTo>
                  <a:lnTo>
                    <a:pt x="223949" y="135279"/>
                  </a:lnTo>
                  <a:cubicBezTo>
                    <a:pt x="223949" y="161781"/>
                    <a:pt x="198275" y="194557"/>
                    <a:pt x="169005" y="205422"/>
                  </a:cubicBezTo>
                  <a:cubicBezTo>
                    <a:pt x="156198" y="210182"/>
                    <a:pt x="147105" y="210177"/>
                    <a:pt x="134268" y="205407"/>
                  </a:cubicBezTo>
                  <a:cubicBezTo>
                    <a:pt x="105056" y="194497"/>
                    <a:pt x="79432" y="161727"/>
                    <a:pt x="79432" y="135279"/>
                  </a:cubicBezTo>
                  <a:close/>
                  <a:moveTo>
                    <a:pt x="108280" y="248462"/>
                  </a:moveTo>
                  <a:cubicBezTo>
                    <a:pt x="101086" y="239069"/>
                    <a:pt x="94159" y="226738"/>
                    <a:pt x="97488" y="208839"/>
                  </a:cubicBezTo>
                  <a:cubicBezTo>
                    <a:pt x="100554" y="207849"/>
                    <a:pt x="103723" y="206946"/>
                    <a:pt x="107008" y="206147"/>
                  </a:cubicBezTo>
                  <a:cubicBezTo>
                    <a:pt x="114017" y="211290"/>
                    <a:pt x="121577" y="215507"/>
                    <a:pt x="129414" y="218435"/>
                  </a:cubicBezTo>
                  <a:cubicBezTo>
                    <a:pt x="131937" y="219372"/>
                    <a:pt x="134364" y="220144"/>
                    <a:pt x="136739" y="220786"/>
                  </a:cubicBezTo>
                  <a:close/>
                  <a:moveTo>
                    <a:pt x="195095" y="248458"/>
                  </a:moveTo>
                  <a:lnTo>
                    <a:pt x="166619" y="220778"/>
                  </a:lnTo>
                  <a:cubicBezTo>
                    <a:pt x="168963" y="220142"/>
                    <a:pt x="171358" y="219379"/>
                    <a:pt x="173845" y="218455"/>
                  </a:cubicBezTo>
                  <a:cubicBezTo>
                    <a:pt x="181722" y="215531"/>
                    <a:pt x="189318" y="211305"/>
                    <a:pt x="196361" y="206146"/>
                  </a:cubicBezTo>
                  <a:cubicBezTo>
                    <a:pt x="199605" y="206935"/>
                    <a:pt x="202778" y="207830"/>
                    <a:pt x="205874" y="208832"/>
                  </a:cubicBezTo>
                  <a:cubicBezTo>
                    <a:pt x="209212" y="226707"/>
                    <a:pt x="202287" y="239051"/>
                    <a:pt x="195095" y="248458"/>
                  </a:cubicBezTo>
                  <a:close/>
                  <a:moveTo>
                    <a:pt x="330035" y="305796"/>
                  </a:moveTo>
                  <a:cubicBezTo>
                    <a:pt x="321815" y="321138"/>
                    <a:pt x="302564" y="344798"/>
                    <a:pt x="293831" y="344798"/>
                  </a:cubicBezTo>
                  <a:cubicBezTo>
                    <a:pt x="285098" y="344798"/>
                    <a:pt x="265847" y="321138"/>
                    <a:pt x="257622" y="305786"/>
                  </a:cubicBezTo>
                  <a:cubicBezTo>
                    <a:pt x="248436" y="288706"/>
                    <a:pt x="244666" y="274463"/>
                    <a:pt x="244462" y="255069"/>
                  </a:cubicBezTo>
                  <a:cubicBezTo>
                    <a:pt x="251961" y="253642"/>
                    <a:pt x="259767" y="250844"/>
                    <a:pt x="267444" y="246936"/>
                  </a:cubicBezTo>
                  <a:cubicBezTo>
                    <a:pt x="267714" y="246818"/>
                    <a:pt x="267977" y="246680"/>
                    <a:pt x="268234" y="246526"/>
                  </a:cubicBezTo>
                  <a:cubicBezTo>
                    <a:pt x="277198" y="241867"/>
                    <a:pt x="285965" y="235700"/>
                    <a:pt x="293828" y="228372"/>
                  </a:cubicBezTo>
                  <a:cubicBezTo>
                    <a:pt x="308632" y="242184"/>
                    <a:pt x="326656" y="251924"/>
                    <a:pt x="343195" y="255070"/>
                  </a:cubicBezTo>
                  <a:cubicBezTo>
                    <a:pt x="342976" y="274466"/>
                    <a:pt x="339207" y="288712"/>
                    <a:pt x="330035" y="305796"/>
                  </a:cubicBezTo>
                  <a:close/>
                </a:path>
              </a:pathLst>
            </a:custGeom>
            <a:solidFill>
              <a:schemeClr val="tx1">
                <a:lumMod val="75000"/>
                <a:lumOff val="25000"/>
              </a:schemeClr>
            </a:solidFill>
            <a:ln w="0" cap="flat">
              <a:solidFill>
                <a:schemeClr val="tx1">
                  <a:lumMod val="75000"/>
                  <a:lumOff val="25000"/>
                </a:schemeClr>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34" name="Group 31">
            <a:extLst>
              <a:ext uri="{FF2B5EF4-FFF2-40B4-BE49-F238E27FC236}">
                <a16:creationId xmlns:a16="http://schemas.microsoft.com/office/drawing/2014/main" id="{DD2F9F4C-4724-7941-89CC-A5EAE858D22F}"/>
              </a:ext>
            </a:extLst>
          </p:cNvPr>
          <p:cNvGrpSpPr/>
          <p:nvPr/>
        </p:nvGrpSpPr>
        <p:grpSpPr>
          <a:xfrm>
            <a:off x="5548784" y="2204960"/>
            <a:ext cx="365517" cy="365491"/>
            <a:chOff x="3227752" y="2211310"/>
            <a:chExt cx="365517" cy="365491"/>
          </a:xfrm>
        </p:grpSpPr>
        <p:grpSp>
          <p:nvGrpSpPr>
            <p:cNvPr id="35" name="Graphic 93">
              <a:extLst>
                <a:ext uri="{FF2B5EF4-FFF2-40B4-BE49-F238E27FC236}">
                  <a16:creationId xmlns:a16="http://schemas.microsoft.com/office/drawing/2014/main" id="{D6989D44-9787-4CB9-9F75-3801FD2CE698}"/>
                </a:ext>
              </a:extLst>
            </p:cNvPr>
            <p:cNvGrpSpPr/>
            <p:nvPr/>
          </p:nvGrpSpPr>
          <p:grpSpPr>
            <a:xfrm>
              <a:off x="3227752" y="2211310"/>
              <a:ext cx="365517" cy="365491"/>
              <a:chOff x="3227752" y="2211310"/>
              <a:chExt cx="365517" cy="365491"/>
            </a:xfrm>
          </p:grpSpPr>
          <p:sp>
            <p:nvSpPr>
              <p:cNvPr id="38" name="Freeform 17">
                <a:extLst>
                  <a:ext uri="{FF2B5EF4-FFF2-40B4-BE49-F238E27FC236}">
                    <a16:creationId xmlns:a16="http://schemas.microsoft.com/office/drawing/2014/main" id="{6821ACB0-BE8F-7E4C-AA94-458A5D898FD0}"/>
                  </a:ext>
                </a:extLst>
              </p:cNvPr>
              <p:cNvSpPr/>
              <p:nvPr/>
            </p:nvSpPr>
            <p:spPr>
              <a:xfrm>
                <a:off x="3227752" y="2211310"/>
                <a:ext cx="342186" cy="267891"/>
              </a:xfrm>
              <a:custGeom>
                <a:avLst/>
                <a:gdLst>
                  <a:gd name="connsiteX0" fmla="*/ 61908 w 342185"/>
                  <a:gd name="connsiteY0" fmla="*/ 262741 h 267890"/>
                  <a:gd name="connsiteX1" fmla="*/ 67277 w 342185"/>
                  <a:gd name="connsiteY1" fmla="*/ 268110 h 267890"/>
                  <a:gd name="connsiteX2" fmla="*/ 72646 w 342185"/>
                  <a:gd name="connsiteY2" fmla="*/ 262741 h 267890"/>
                  <a:gd name="connsiteX3" fmla="*/ 72646 w 342185"/>
                  <a:gd name="connsiteY3" fmla="*/ 122768 h 267890"/>
                  <a:gd name="connsiteX4" fmla="*/ 67277 w 342185"/>
                  <a:gd name="connsiteY4" fmla="*/ 117400 h 267890"/>
                  <a:gd name="connsiteX5" fmla="*/ 61908 w 342185"/>
                  <a:gd name="connsiteY5" fmla="*/ 122768 h 267890"/>
                  <a:gd name="connsiteX6" fmla="*/ 61908 w 342185"/>
                  <a:gd name="connsiteY6" fmla="*/ 165719 h 267890"/>
                  <a:gd name="connsiteX7" fmla="*/ 12280 w 342185"/>
                  <a:gd name="connsiteY7" fmla="*/ 152465 h 267890"/>
                  <a:gd name="connsiteX8" fmla="*/ 48872 w 342185"/>
                  <a:gd name="connsiteY8" fmla="*/ 45164 h 267890"/>
                  <a:gd name="connsiteX9" fmla="*/ 125138 w 342185"/>
                  <a:gd name="connsiteY9" fmla="*/ 12958 h 267890"/>
                  <a:gd name="connsiteX10" fmla="*/ 132655 w 342185"/>
                  <a:gd name="connsiteY10" fmla="*/ 31966 h 267890"/>
                  <a:gd name="connsiteX11" fmla="*/ 182883 w 342185"/>
                  <a:gd name="connsiteY11" fmla="*/ 58432 h 267890"/>
                  <a:gd name="connsiteX12" fmla="*/ 233111 w 342185"/>
                  <a:gd name="connsiteY12" fmla="*/ 31966 h 267890"/>
                  <a:gd name="connsiteX13" fmla="*/ 240628 w 342185"/>
                  <a:gd name="connsiteY13" fmla="*/ 12958 h 267890"/>
                  <a:gd name="connsiteX14" fmla="*/ 316894 w 342185"/>
                  <a:gd name="connsiteY14" fmla="*/ 45164 h 267890"/>
                  <a:gd name="connsiteX15" fmla="*/ 332447 w 342185"/>
                  <a:gd name="connsiteY15" fmla="*/ 90772 h 267890"/>
                  <a:gd name="connsiteX16" fmla="*/ 339262 w 342185"/>
                  <a:gd name="connsiteY16" fmla="*/ 94120 h 267890"/>
                  <a:gd name="connsiteX17" fmla="*/ 342611 w 342185"/>
                  <a:gd name="connsiteY17" fmla="*/ 87307 h 267890"/>
                  <a:gd name="connsiteX18" fmla="*/ 326281 w 342185"/>
                  <a:gd name="connsiteY18" fmla="*/ 39423 h 267890"/>
                  <a:gd name="connsiteX19" fmla="*/ 323288 w 342185"/>
                  <a:gd name="connsiteY19" fmla="*/ 36210 h 267890"/>
                  <a:gd name="connsiteX20" fmla="*/ 238543 w 342185"/>
                  <a:gd name="connsiteY20" fmla="*/ 423 h 267890"/>
                  <a:gd name="connsiteX21" fmla="*/ 236453 w 342185"/>
                  <a:gd name="connsiteY21" fmla="*/ 0 h 267890"/>
                  <a:gd name="connsiteX22" fmla="*/ 129311 w 342185"/>
                  <a:gd name="connsiteY22" fmla="*/ 0 h 267890"/>
                  <a:gd name="connsiteX23" fmla="*/ 129114 w 342185"/>
                  <a:gd name="connsiteY23" fmla="*/ 10 h 267890"/>
                  <a:gd name="connsiteX24" fmla="*/ 128935 w 342185"/>
                  <a:gd name="connsiteY24" fmla="*/ 14 h 267890"/>
                  <a:gd name="connsiteX25" fmla="*/ 128857 w 342185"/>
                  <a:gd name="connsiteY25" fmla="*/ 23 h 267890"/>
                  <a:gd name="connsiteX26" fmla="*/ 128583 w 342185"/>
                  <a:gd name="connsiteY26" fmla="*/ 56 h 267890"/>
                  <a:gd name="connsiteX27" fmla="*/ 128312 w 342185"/>
                  <a:gd name="connsiteY27" fmla="*/ 96 h 267890"/>
                  <a:gd name="connsiteX28" fmla="*/ 128082 w 342185"/>
                  <a:gd name="connsiteY28" fmla="*/ 149 h 267890"/>
                  <a:gd name="connsiteX29" fmla="*/ 127781 w 342185"/>
                  <a:gd name="connsiteY29" fmla="*/ 225 h 267890"/>
                  <a:gd name="connsiteX30" fmla="*/ 127590 w 342185"/>
                  <a:gd name="connsiteY30" fmla="*/ 289 h 267890"/>
                  <a:gd name="connsiteX31" fmla="*/ 127274 w 342185"/>
                  <a:gd name="connsiteY31" fmla="*/ 404 h 267890"/>
                  <a:gd name="connsiteX32" fmla="*/ 127222 w 342185"/>
                  <a:gd name="connsiteY32" fmla="*/ 422 h 267890"/>
                  <a:gd name="connsiteX33" fmla="*/ 42478 w 342185"/>
                  <a:gd name="connsiteY33" fmla="*/ 36210 h 267890"/>
                  <a:gd name="connsiteX34" fmla="*/ 39484 w 342185"/>
                  <a:gd name="connsiteY34" fmla="*/ 39422 h 267890"/>
                  <a:gd name="connsiteX35" fmla="*/ 262 w 342185"/>
                  <a:gd name="connsiteY35" fmla="*/ 154436 h 267890"/>
                  <a:gd name="connsiteX36" fmla="*/ 3958 w 342185"/>
                  <a:gd name="connsiteY36" fmla="*/ 161355 h 267890"/>
                  <a:gd name="connsiteX37" fmla="*/ 61908 w 342185"/>
                  <a:gd name="connsiteY37" fmla="*/ 176831 h 267890"/>
                  <a:gd name="connsiteX38" fmla="*/ 182883 w 342185"/>
                  <a:gd name="connsiteY38" fmla="*/ 47695 h 267890"/>
                  <a:gd name="connsiteX39" fmla="*/ 135605 w 342185"/>
                  <a:gd name="connsiteY39" fmla="*/ 10736 h 267890"/>
                  <a:gd name="connsiteX40" fmla="*/ 230161 w 342185"/>
                  <a:gd name="connsiteY40" fmla="*/ 10736 h 267890"/>
                  <a:gd name="connsiteX41" fmla="*/ 182883 w 342185"/>
                  <a:gd name="connsiteY41" fmla="*/ 47695 h 26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2185" h="267890">
                    <a:moveTo>
                      <a:pt x="61908" y="262741"/>
                    </a:moveTo>
                    <a:cubicBezTo>
                      <a:pt x="61908" y="265707"/>
                      <a:pt x="64312" y="268110"/>
                      <a:pt x="67277" y="268110"/>
                    </a:cubicBezTo>
                    <a:cubicBezTo>
                      <a:pt x="70242" y="268110"/>
                      <a:pt x="72646" y="265707"/>
                      <a:pt x="72646" y="262741"/>
                    </a:cubicBezTo>
                    <a:lnTo>
                      <a:pt x="72646" y="122768"/>
                    </a:lnTo>
                    <a:cubicBezTo>
                      <a:pt x="72646" y="119803"/>
                      <a:pt x="70243" y="117400"/>
                      <a:pt x="67277" y="117400"/>
                    </a:cubicBezTo>
                    <a:cubicBezTo>
                      <a:pt x="64312" y="117400"/>
                      <a:pt x="61908" y="119803"/>
                      <a:pt x="61908" y="122768"/>
                    </a:cubicBezTo>
                    <a:lnTo>
                      <a:pt x="61908" y="165719"/>
                    </a:lnTo>
                    <a:lnTo>
                      <a:pt x="12280" y="152465"/>
                    </a:lnTo>
                    <a:lnTo>
                      <a:pt x="48872" y="45164"/>
                    </a:lnTo>
                    <a:lnTo>
                      <a:pt x="125138" y="12958"/>
                    </a:lnTo>
                    <a:cubicBezTo>
                      <a:pt x="126275" y="17960"/>
                      <a:pt x="128468" y="24951"/>
                      <a:pt x="132655" y="31966"/>
                    </a:cubicBezTo>
                    <a:cubicBezTo>
                      <a:pt x="139860" y="44040"/>
                      <a:pt x="154422" y="58432"/>
                      <a:pt x="182883" y="58432"/>
                    </a:cubicBezTo>
                    <a:cubicBezTo>
                      <a:pt x="211344" y="58432"/>
                      <a:pt x="225906" y="44040"/>
                      <a:pt x="233111" y="31966"/>
                    </a:cubicBezTo>
                    <a:cubicBezTo>
                      <a:pt x="237298" y="24951"/>
                      <a:pt x="239491" y="17960"/>
                      <a:pt x="240628" y="12958"/>
                    </a:cubicBezTo>
                    <a:lnTo>
                      <a:pt x="316894" y="45164"/>
                    </a:lnTo>
                    <a:lnTo>
                      <a:pt x="332447" y="90772"/>
                    </a:lnTo>
                    <a:cubicBezTo>
                      <a:pt x="333405" y="93578"/>
                      <a:pt x="336452" y="95078"/>
                      <a:pt x="339262" y="94120"/>
                    </a:cubicBezTo>
                    <a:cubicBezTo>
                      <a:pt x="342068" y="93163"/>
                      <a:pt x="343567" y="90113"/>
                      <a:pt x="342611" y="87307"/>
                    </a:cubicBezTo>
                    <a:lnTo>
                      <a:pt x="326281" y="39423"/>
                    </a:lnTo>
                    <a:cubicBezTo>
                      <a:pt x="325787" y="37975"/>
                      <a:pt x="324698" y="36806"/>
                      <a:pt x="323288" y="36210"/>
                    </a:cubicBezTo>
                    <a:lnTo>
                      <a:pt x="238543" y="423"/>
                    </a:lnTo>
                    <a:cubicBezTo>
                      <a:pt x="237882" y="144"/>
                      <a:pt x="237170" y="0"/>
                      <a:pt x="236453" y="0"/>
                    </a:cubicBezTo>
                    <a:lnTo>
                      <a:pt x="129311" y="0"/>
                    </a:lnTo>
                    <a:cubicBezTo>
                      <a:pt x="129246" y="0"/>
                      <a:pt x="129180" y="7"/>
                      <a:pt x="129114" y="10"/>
                    </a:cubicBezTo>
                    <a:cubicBezTo>
                      <a:pt x="129054" y="12"/>
                      <a:pt x="128996" y="9"/>
                      <a:pt x="128935" y="14"/>
                    </a:cubicBezTo>
                    <a:cubicBezTo>
                      <a:pt x="128909" y="16"/>
                      <a:pt x="128883" y="21"/>
                      <a:pt x="128857" y="23"/>
                    </a:cubicBezTo>
                    <a:cubicBezTo>
                      <a:pt x="128765" y="31"/>
                      <a:pt x="128674" y="44"/>
                      <a:pt x="128583" y="56"/>
                    </a:cubicBezTo>
                    <a:cubicBezTo>
                      <a:pt x="128492" y="68"/>
                      <a:pt x="128401" y="80"/>
                      <a:pt x="128312" y="96"/>
                    </a:cubicBezTo>
                    <a:cubicBezTo>
                      <a:pt x="128235" y="111"/>
                      <a:pt x="128158" y="130"/>
                      <a:pt x="128082" y="149"/>
                    </a:cubicBezTo>
                    <a:cubicBezTo>
                      <a:pt x="127981" y="172"/>
                      <a:pt x="127880" y="196"/>
                      <a:pt x="127781" y="225"/>
                    </a:cubicBezTo>
                    <a:cubicBezTo>
                      <a:pt x="127717" y="244"/>
                      <a:pt x="127654" y="267"/>
                      <a:pt x="127590" y="289"/>
                    </a:cubicBezTo>
                    <a:cubicBezTo>
                      <a:pt x="127483" y="325"/>
                      <a:pt x="127377" y="361"/>
                      <a:pt x="127274" y="404"/>
                    </a:cubicBezTo>
                    <a:cubicBezTo>
                      <a:pt x="127257" y="411"/>
                      <a:pt x="127239" y="415"/>
                      <a:pt x="127222" y="422"/>
                    </a:cubicBezTo>
                    <a:lnTo>
                      <a:pt x="42478" y="36210"/>
                    </a:lnTo>
                    <a:cubicBezTo>
                      <a:pt x="41067" y="36805"/>
                      <a:pt x="39979" y="37974"/>
                      <a:pt x="39484" y="39422"/>
                    </a:cubicBezTo>
                    <a:lnTo>
                      <a:pt x="262" y="154436"/>
                    </a:lnTo>
                    <a:cubicBezTo>
                      <a:pt x="-629" y="156868"/>
                      <a:pt x="786" y="160577"/>
                      <a:pt x="3958" y="161355"/>
                    </a:cubicBezTo>
                    <a:lnTo>
                      <a:pt x="61908" y="176831"/>
                    </a:lnTo>
                    <a:close/>
                    <a:moveTo>
                      <a:pt x="182883" y="47695"/>
                    </a:moveTo>
                    <a:cubicBezTo>
                      <a:pt x="147960" y="47695"/>
                      <a:pt x="138235" y="22432"/>
                      <a:pt x="135605" y="10736"/>
                    </a:cubicBezTo>
                    <a:lnTo>
                      <a:pt x="230161" y="10736"/>
                    </a:lnTo>
                    <a:cubicBezTo>
                      <a:pt x="227531" y="22432"/>
                      <a:pt x="217806" y="47695"/>
                      <a:pt x="182883" y="47695"/>
                    </a:cubicBezTo>
                    <a:close/>
                  </a:path>
                </a:pathLst>
              </a:custGeom>
              <a:solidFill>
                <a:schemeClr val="tx1">
                  <a:lumMod val="85000"/>
                  <a:lumOff val="15000"/>
                </a:schemeClr>
              </a:solidFill>
              <a:ln w="3175" cap="flat">
                <a:solidFill>
                  <a:schemeClr val="tx1">
                    <a:lumMod val="85000"/>
                    <a:lumOff val="15000"/>
                  </a:schemeClr>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20">
                <a:extLst>
                  <a:ext uri="{FF2B5EF4-FFF2-40B4-BE49-F238E27FC236}">
                    <a16:creationId xmlns:a16="http://schemas.microsoft.com/office/drawing/2014/main" id="{D3E5BBA8-21A8-9844-9582-6ED918BF7994}"/>
                  </a:ext>
                </a:extLst>
              </p:cNvPr>
              <p:cNvSpPr/>
              <p:nvPr/>
            </p:nvSpPr>
            <p:spPr>
              <a:xfrm>
                <a:off x="3289660" y="2315340"/>
                <a:ext cx="303609" cy="261461"/>
              </a:xfrm>
              <a:custGeom>
                <a:avLst/>
                <a:gdLst>
                  <a:gd name="connsiteX0" fmla="*/ 303595 w 303609"/>
                  <a:gd name="connsiteY0" fmla="*/ 50406 h 261461"/>
                  <a:gd name="connsiteX1" fmla="*/ 287646 w 303609"/>
                  <a:gd name="connsiteY1" fmla="*/ 3637 h 261461"/>
                  <a:gd name="connsiteX2" fmla="*/ 280831 w 303609"/>
                  <a:gd name="connsiteY2" fmla="*/ 289 h 261461"/>
                  <a:gd name="connsiteX3" fmla="*/ 277482 w 303609"/>
                  <a:gd name="connsiteY3" fmla="*/ 7102 h 261461"/>
                  <a:gd name="connsiteX4" fmla="*/ 291577 w 303609"/>
                  <a:gd name="connsiteY4" fmla="*/ 48434 h 261461"/>
                  <a:gd name="connsiteX5" fmla="*/ 241950 w 303609"/>
                  <a:gd name="connsiteY5" fmla="*/ 61688 h 261461"/>
                  <a:gd name="connsiteX6" fmla="*/ 241950 w 303609"/>
                  <a:gd name="connsiteY6" fmla="*/ 18737 h 261461"/>
                  <a:gd name="connsiteX7" fmla="*/ 236580 w 303609"/>
                  <a:gd name="connsiteY7" fmla="*/ 13369 h 261461"/>
                  <a:gd name="connsiteX8" fmla="*/ 231211 w 303609"/>
                  <a:gd name="connsiteY8" fmla="*/ 18737 h 261461"/>
                  <a:gd name="connsiteX9" fmla="*/ 231211 w 303609"/>
                  <a:gd name="connsiteY9" fmla="*/ 250992 h 261461"/>
                  <a:gd name="connsiteX10" fmla="*/ 10738 w 303609"/>
                  <a:gd name="connsiteY10" fmla="*/ 250992 h 261461"/>
                  <a:gd name="connsiteX11" fmla="*/ 10738 w 303609"/>
                  <a:gd name="connsiteY11" fmla="*/ 180183 h 261461"/>
                  <a:gd name="connsiteX12" fmla="*/ 5369 w 303609"/>
                  <a:gd name="connsiteY12" fmla="*/ 174815 h 261461"/>
                  <a:gd name="connsiteX13" fmla="*/ 0 w 303609"/>
                  <a:gd name="connsiteY13" fmla="*/ 180183 h 261461"/>
                  <a:gd name="connsiteX14" fmla="*/ 0 w 303609"/>
                  <a:gd name="connsiteY14" fmla="*/ 256361 h 261461"/>
                  <a:gd name="connsiteX15" fmla="*/ 5369 w 303609"/>
                  <a:gd name="connsiteY15" fmla="*/ 261729 h 261461"/>
                  <a:gd name="connsiteX16" fmla="*/ 236580 w 303609"/>
                  <a:gd name="connsiteY16" fmla="*/ 261729 h 261461"/>
                  <a:gd name="connsiteX17" fmla="*/ 241950 w 303609"/>
                  <a:gd name="connsiteY17" fmla="*/ 256361 h 261461"/>
                  <a:gd name="connsiteX18" fmla="*/ 241950 w 303609"/>
                  <a:gd name="connsiteY18" fmla="*/ 72801 h 261461"/>
                  <a:gd name="connsiteX19" fmla="*/ 299899 w 303609"/>
                  <a:gd name="connsiteY19" fmla="*/ 57325 h 261461"/>
                  <a:gd name="connsiteX20" fmla="*/ 303595 w 303609"/>
                  <a:gd name="connsiteY20" fmla="*/ 50406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609" h="261461">
                    <a:moveTo>
                      <a:pt x="303595" y="50406"/>
                    </a:moveTo>
                    <a:lnTo>
                      <a:pt x="287646" y="3637"/>
                    </a:lnTo>
                    <a:cubicBezTo>
                      <a:pt x="286689" y="831"/>
                      <a:pt x="283641" y="-668"/>
                      <a:pt x="280831" y="289"/>
                    </a:cubicBezTo>
                    <a:cubicBezTo>
                      <a:pt x="278025" y="1245"/>
                      <a:pt x="276525" y="4296"/>
                      <a:pt x="277482" y="7102"/>
                    </a:cubicBezTo>
                    <a:lnTo>
                      <a:pt x="291577" y="48434"/>
                    </a:lnTo>
                    <a:lnTo>
                      <a:pt x="241950" y="61688"/>
                    </a:lnTo>
                    <a:lnTo>
                      <a:pt x="241950" y="18737"/>
                    </a:lnTo>
                    <a:cubicBezTo>
                      <a:pt x="241950" y="15772"/>
                      <a:pt x="239546" y="13369"/>
                      <a:pt x="236580" y="13369"/>
                    </a:cubicBezTo>
                    <a:cubicBezTo>
                      <a:pt x="233615" y="13369"/>
                      <a:pt x="231211" y="15772"/>
                      <a:pt x="231211" y="18737"/>
                    </a:cubicBezTo>
                    <a:lnTo>
                      <a:pt x="231211" y="250992"/>
                    </a:lnTo>
                    <a:lnTo>
                      <a:pt x="10738" y="250992"/>
                    </a:lnTo>
                    <a:lnTo>
                      <a:pt x="10738" y="180183"/>
                    </a:lnTo>
                    <a:cubicBezTo>
                      <a:pt x="10738" y="177218"/>
                      <a:pt x="8335" y="174815"/>
                      <a:pt x="5369" y="174815"/>
                    </a:cubicBezTo>
                    <a:cubicBezTo>
                      <a:pt x="2404" y="174815"/>
                      <a:pt x="0" y="177218"/>
                      <a:pt x="0" y="180183"/>
                    </a:cubicBezTo>
                    <a:lnTo>
                      <a:pt x="0" y="256361"/>
                    </a:lnTo>
                    <a:cubicBezTo>
                      <a:pt x="0" y="259326"/>
                      <a:pt x="2404" y="261729"/>
                      <a:pt x="5369" y="261729"/>
                    </a:cubicBezTo>
                    <a:lnTo>
                      <a:pt x="236580" y="261729"/>
                    </a:lnTo>
                    <a:cubicBezTo>
                      <a:pt x="239546" y="261729"/>
                      <a:pt x="241950" y="259326"/>
                      <a:pt x="241950" y="256361"/>
                    </a:cubicBezTo>
                    <a:lnTo>
                      <a:pt x="241950" y="72801"/>
                    </a:lnTo>
                    <a:lnTo>
                      <a:pt x="299899" y="57325"/>
                    </a:lnTo>
                    <a:cubicBezTo>
                      <a:pt x="302605" y="56629"/>
                      <a:pt x="304580" y="53560"/>
                      <a:pt x="303595" y="50406"/>
                    </a:cubicBezTo>
                    <a:close/>
                  </a:path>
                </a:pathLst>
              </a:custGeom>
              <a:solidFill>
                <a:schemeClr val="tx1">
                  <a:lumMod val="85000"/>
                  <a:lumOff val="15000"/>
                </a:schemeClr>
              </a:solidFill>
              <a:ln w="3175" cap="flat">
                <a:solidFill>
                  <a:schemeClr val="tx1">
                    <a:lumMod val="85000"/>
                    <a:lumOff val="15000"/>
                  </a:schemeClr>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21">
                <a:extLst>
                  <a:ext uri="{FF2B5EF4-FFF2-40B4-BE49-F238E27FC236}">
                    <a16:creationId xmlns:a16="http://schemas.microsoft.com/office/drawing/2014/main" id="{975CB3E1-9922-3049-9A89-263A4361CAA8}"/>
                  </a:ext>
                </a:extLst>
              </p:cNvPr>
              <p:cNvSpPr/>
              <p:nvPr/>
            </p:nvSpPr>
            <p:spPr>
              <a:xfrm>
                <a:off x="3415763" y="2387767"/>
                <a:ext cx="86439" cy="102156"/>
              </a:xfrm>
              <a:custGeom>
                <a:avLst/>
                <a:gdLst>
                  <a:gd name="connsiteX0" fmla="*/ 21666 w 86439"/>
                  <a:gd name="connsiteY0" fmla="*/ 100590 h 102155"/>
                  <a:gd name="connsiteX1" fmla="*/ 31045 w 86439"/>
                  <a:gd name="connsiteY1" fmla="*/ 97028 h 102155"/>
                  <a:gd name="connsiteX2" fmla="*/ 31049 w 86439"/>
                  <a:gd name="connsiteY2" fmla="*/ 94677 h 102155"/>
                  <a:gd name="connsiteX3" fmla="*/ 63864 w 86439"/>
                  <a:gd name="connsiteY3" fmla="*/ 94722 h 102155"/>
                  <a:gd name="connsiteX4" fmla="*/ 63872 w 86439"/>
                  <a:gd name="connsiteY4" fmla="*/ 94722 h 102155"/>
                  <a:gd name="connsiteX5" fmla="*/ 68531 w 86439"/>
                  <a:gd name="connsiteY5" fmla="*/ 92023 h 102155"/>
                  <a:gd name="connsiteX6" fmla="*/ 85715 w 86439"/>
                  <a:gd name="connsiteY6" fmla="*/ 62041 h 102155"/>
                  <a:gd name="connsiteX7" fmla="*/ 85718 w 86439"/>
                  <a:gd name="connsiteY7" fmla="*/ 62035 h 102155"/>
                  <a:gd name="connsiteX8" fmla="*/ 85733 w 86439"/>
                  <a:gd name="connsiteY8" fmla="*/ 56546 h 102155"/>
                  <a:gd name="connsiteX9" fmla="*/ 53870 w 86439"/>
                  <a:gd name="connsiteY9" fmla="*/ 2638 h 102155"/>
                  <a:gd name="connsiteX10" fmla="*/ 46525 w 86439"/>
                  <a:gd name="connsiteY10" fmla="*/ 741 h 102155"/>
                  <a:gd name="connsiteX11" fmla="*/ 20542 w 86439"/>
                  <a:gd name="connsiteY11" fmla="*/ 16021 h 102155"/>
                  <a:gd name="connsiteX12" fmla="*/ 18642 w 86439"/>
                  <a:gd name="connsiteY12" fmla="*/ 23379 h 102155"/>
                  <a:gd name="connsiteX13" fmla="*/ 36649 w 86439"/>
                  <a:gd name="connsiteY13" fmla="*/ 53847 h 102155"/>
                  <a:gd name="connsiteX14" fmla="*/ 31105 w 86439"/>
                  <a:gd name="connsiteY14" fmla="*/ 53839 h 102155"/>
                  <a:gd name="connsiteX15" fmla="*/ 31108 w 86439"/>
                  <a:gd name="connsiteY15" fmla="*/ 51487 h 102155"/>
                  <a:gd name="connsiteX16" fmla="*/ 21740 w 86439"/>
                  <a:gd name="connsiteY16" fmla="*/ 47898 h 102155"/>
                  <a:gd name="connsiteX17" fmla="*/ 1370 w 86439"/>
                  <a:gd name="connsiteY17" fmla="*/ 70629 h 102155"/>
                  <a:gd name="connsiteX18" fmla="*/ 1359 w 86439"/>
                  <a:gd name="connsiteY18" fmla="*/ 77781 h 102155"/>
                  <a:gd name="connsiteX19" fmla="*/ 30624 w 86439"/>
                  <a:gd name="connsiteY19" fmla="*/ 22549 h 102155"/>
                  <a:gd name="connsiteX20" fmla="*/ 47351 w 86439"/>
                  <a:gd name="connsiteY20" fmla="*/ 12712 h 102155"/>
                  <a:gd name="connsiteX21" fmla="*/ 71693 w 86439"/>
                  <a:gd name="connsiteY21" fmla="*/ 53896 h 102155"/>
                  <a:gd name="connsiteX22" fmla="*/ 49132 w 86439"/>
                  <a:gd name="connsiteY22" fmla="*/ 53865 h 102155"/>
                  <a:gd name="connsiteX23" fmla="*/ 22316 w 86439"/>
                  <a:gd name="connsiteY23" fmla="*/ 63345 h 102155"/>
                  <a:gd name="connsiteX24" fmla="*/ 25720 w 86439"/>
                  <a:gd name="connsiteY24" fmla="*/ 64569 h 102155"/>
                  <a:gd name="connsiteX25" fmla="*/ 71853 w 86439"/>
                  <a:gd name="connsiteY25" fmla="*/ 64633 h 102155"/>
                  <a:gd name="connsiteX26" fmla="*/ 60763 w 86439"/>
                  <a:gd name="connsiteY26" fmla="*/ 83981 h 102155"/>
                  <a:gd name="connsiteX27" fmla="*/ 25695 w 86439"/>
                  <a:gd name="connsiteY27" fmla="*/ 83933 h 102155"/>
                  <a:gd name="connsiteX28" fmla="*/ 25687 w 86439"/>
                  <a:gd name="connsiteY28" fmla="*/ 83933 h 102155"/>
                  <a:gd name="connsiteX29" fmla="*/ 22290 w 86439"/>
                  <a:gd name="connsiteY29" fmla="*/ 85144 h 102155"/>
                  <a:gd name="connsiteX30" fmla="*/ 12567 w 86439"/>
                  <a:gd name="connsiteY30" fmla="*/ 74223 h 10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439" h="102155">
                    <a:moveTo>
                      <a:pt x="21666" y="100590"/>
                    </a:moveTo>
                    <a:cubicBezTo>
                      <a:pt x="24416" y="104040"/>
                      <a:pt x="31093" y="102057"/>
                      <a:pt x="31045" y="97028"/>
                    </a:cubicBezTo>
                    <a:lnTo>
                      <a:pt x="31049" y="94677"/>
                    </a:lnTo>
                    <a:lnTo>
                      <a:pt x="63864" y="94722"/>
                    </a:lnTo>
                    <a:lnTo>
                      <a:pt x="63872" y="94722"/>
                    </a:lnTo>
                    <a:cubicBezTo>
                      <a:pt x="65796" y="94722"/>
                      <a:pt x="67574" y="93693"/>
                      <a:pt x="68531" y="92023"/>
                    </a:cubicBezTo>
                    <a:lnTo>
                      <a:pt x="85715" y="62041"/>
                    </a:lnTo>
                    <a:cubicBezTo>
                      <a:pt x="85716" y="62040"/>
                      <a:pt x="85717" y="62037"/>
                      <a:pt x="85718" y="62035"/>
                    </a:cubicBezTo>
                    <a:cubicBezTo>
                      <a:pt x="86503" y="60651"/>
                      <a:pt x="86914" y="58512"/>
                      <a:pt x="85733" y="56546"/>
                    </a:cubicBezTo>
                    <a:lnTo>
                      <a:pt x="53870" y="2638"/>
                    </a:lnTo>
                    <a:cubicBezTo>
                      <a:pt x="52364" y="89"/>
                      <a:pt x="49078" y="-758"/>
                      <a:pt x="46525" y="741"/>
                    </a:cubicBezTo>
                    <a:lnTo>
                      <a:pt x="20542" y="16021"/>
                    </a:lnTo>
                    <a:cubicBezTo>
                      <a:pt x="18675" y="17705"/>
                      <a:pt x="16965" y="18964"/>
                      <a:pt x="18642" y="23379"/>
                    </a:cubicBezTo>
                    <a:lnTo>
                      <a:pt x="36649" y="53847"/>
                    </a:lnTo>
                    <a:lnTo>
                      <a:pt x="31105" y="53839"/>
                    </a:lnTo>
                    <a:lnTo>
                      <a:pt x="31108" y="51487"/>
                    </a:lnTo>
                    <a:cubicBezTo>
                      <a:pt x="31185" y="47558"/>
                      <a:pt x="25705" y="44014"/>
                      <a:pt x="21740" y="47898"/>
                    </a:cubicBezTo>
                    <a:lnTo>
                      <a:pt x="1370" y="70629"/>
                    </a:lnTo>
                    <a:cubicBezTo>
                      <a:pt x="-452" y="72663"/>
                      <a:pt x="-457" y="75741"/>
                      <a:pt x="1359" y="77781"/>
                    </a:cubicBezTo>
                    <a:close/>
                    <a:moveTo>
                      <a:pt x="30624" y="22549"/>
                    </a:moveTo>
                    <a:lnTo>
                      <a:pt x="47351" y="12712"/>
                    </a:lnTo>
                    <a:lnTo>
                      <a:pt x="71693" y="53896"/>
                    </a:lnTo>
                    <a:lnTo>
                      <a:pt x="49132" y="53865"/>
                    </a:lnTo>
                    <a:close/>
                    <a:moveTo>
                      <a:pt x="22316" y="63345"/>
                    </a:moveTo>
                    <a:cubicBezTo>
                      <a:pt x="23271" y="64132"/>
                      <a:pt x="24473" y="64568"/>
                      <a:pt x="25720" y="64569"/>
                    </a:cubicBezTo>
                    <a:lnTo>
                      <a:pt x="71853" y="64633"/>
                    </a:lnTo>
                    <a:lnTo>
                      <a:pt x="60763" y="83981"/>
                    </a:lnTo>
                    <a:lnTo>
                      <a:pt x="25695" y="83933"/>
                    </a:lnTo>
                    <a:cubicBezTo>
                      <a:pt x="25692" y="83933"/>
                      <a:pt x="25690" y="83933"/>
                      <a:pt x="25687" y="83933"/>
                    </a:cubicBezTo>
                    <a:cubicBezTo>
                      <a:pt x="24444" y="83933"/>
                      <a:pt x="23245" y="84364"/>
                      <a:pt x="22290" y="85144"/>
                    </a:cubicBezTo>
                    <a:lnTo>
                      <a:pt x="12567" y="74223"/>
                    </a:lnTo>
                    <a:close/>
                  </a:path>
                </a:pathLst>
              </a:custGeom>
              <a:solidFill>
                <a:schemeClr val="tx1">
                  <a:lumMod val="85000"/>
                  <a:lumOff val="15000"/>
                </a:schemeClr>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reeform 22">
                <a:extLst>
                  <a:ext uri="{FF2B5EF4-FFF2-40B4-BE49-F238E27FC236}">
                    <a16:creationId xmlns:a16="http://schemas.microsoft.com/office/drawing/2014/main" id="{15520A90-9980-BA4A-80FB-3A2B7476ABF3}"/>
                  </a:ext>
                </a:extLst>
              </p:cNvPr>
              <p:cNvSpPr/>
              <p:nvPr/>
            </p:nvSpPr>
            <p:spPr>
              <a:xfrm>
                <a:off x="3319026" y="2398936"/>
                <a:ext cx="90011" cy="82868"/>
              </a:xfrm>
              <a:custGeom>
                <a:avLst/>
                <a:gdLst>
                  <a:gd name="connsiteX0" fmla="*/ 708 w 90011"/>
                  <a:gd name="connsiteY0" fmla="*/ 50644 h 82867"/>
                  <a:gd name="connsiteX1" fmla="*/ 17915 w 90011"/>
                  <a:gd name="connsiteY1" fmla="*/ 80738 h 82867"/>
                  <a:gd name="connsiteX2" fmla="*/ 22578 w 90011"/>
                  <a:gd name="connsiteY2" fmla="*/ 83442 h 82867"/>
                  <a:gd name="connsiteX3" fmla="*/ 85290 w 90011"/>
                  <a:gd name="connsiteY3" fmla="*/ 83421 h 82867"/>
                  <a:gd name="connsiteX4" fmla="*/ 90657 w 90011"/>
                  <a:gd name="connsiteY4" fmla="*/ 78053 h 82867"/>
                  <a:gd name="connsiteX5" fmla="*/ 90662 w 90011"/>
                  <a:gd name="connsiteY5" fmla="*/ 47955 h 82867"/>
                  <a:gd name="connsiteX6" fmla="*/ 85291 w 90011"/>
                  <a:gd name="connsiteY6" fmla="*/ 42585 h 82867"/>
                  <a:gd name="connsiteX7" fmla="*/ 49835 w 90011"/>
                  <a:gd name="connsiteY7" fmla="*/ 42597 h 82867"/>
                  <a:gd name="connsiteX8" fmla="*/ 52652 w 90011"/>
                  <a:gd name="connsiteY8" fmla="*/ 37843 h 82867"/>
                  <a:gd name="connsiteX9" fmla="*/ 54694 w 90011"/>
                  <a:gd name="connsiteY9" fmla="*/ 39048 h 82867"/>
                  <a:gd name="connsiteX10" fmla="*/ 62537 w 90011"/>
                  <a:gd name="connsiteY10" fmla="*/ 32793 h 82867"/>
                  <a:gd name="connsiteX11" fmla="*/ 53261 w 90011"/>
                  <a:gd name="connsiteY11" fmla="*/ 3737 h 82867"/>
                  <a:gd name="connsiteX12" fmla="*/ 47114 w 90011"/>
                  <a:gd name="connsiteY12" fmla="*/ 101 h 82867"/>
                  <a:gd name="connsiteX13" fmla="*/ 17113 w 90011"/>
                  <a:gd name="connsiteY13" fmla="*/ 5978 h 82867"/>
                  <a:gd name="connsiteX14" fmla="*/ 15416 w 90011"/>
                  <a:gd name="connsiteY14" fmla="*/ 15869 h 82867"/>
                  <a:gd name="connsiteX15" fmla="*/ 17444 w 90011"/>
                  <a:gd name="connsiteY15" fmla="*/ 17065 h 82867"/>
                  <a:gd name="connsiteX16" fmla="*/ 750 w 90011"/>
                  <a:gd name="connsiteY16" fmla="*/ 45244 h 82867"/>
                  <a:gd name="connsiteX17" fmla="*/ 708 w 90011"/>
                  <a:gd name="connsiteY17" fmla="*/ 50644 h 82867"/>
                  <a:gd name="connsiteX18" fmla="*/ 79924 w 90011"/>
                  <a:gd name="connsiteY18" fmla="*/ 53325 h 82867"/>
                  <a:gd name="connsiteX19" fmla="*/ 79920 w 90011"/>
                  <a:gd name="connsiteY19" fmla="*/ 72687 h 82867"/>
                  <a:gd name="connsiteX20" fmla="*/ 31999 w 90011"/>
                  <a:gd name="connsiteY20" fmla="*/ 72703 h 82867"/>
                  <a:gd name="connsiteX21" fmla="*/ 43473 w 90011"/>
                  <a:gd name="connsiteY21" fmla="*/ 53336 h 82867"/>
                  <a:gd name="connsiteX22" fmla="*/ 29424 w 90011"/>
                  <a:gd name="connsiteY22" fmla="*/ 17911 h 82867"/>
                  <a:gd name="connsiteX23" fmla="*/ 30113 w 90011"/>
                  <a:gd name="connsiteY23" fmla="*/ 14372 h 82867"/>
                  <a:gd name="connsiteX24" fmla="*/ 44486 w 90011"/>
                  <a:gd name="connsiteY24" fmla="*/ 11556 h 82867"/>
                  <a:gd name="connsiteX25" fmla="*/ 48923 w 90011"/>
                  <a:gd name="connsiteY25" fmla="*/ 25453 h 82867"/>
                  <a:gd name="connsiteX26" fmla="*/ 46144 w 90011"/>
                  <a:gd name="connsiteY26" fmla="*/ 27760 h 82867"/>
                  <a:gd name="connsiteX27" fmla="*/ 22658 w 90011"/>
                  <a:gd name="connsiteY27" fmla="*/ 67401 h 82867"/>
                  <a:gd name="connsiteX28" fmla="*/ 11581 w 90011"/>
                  <a:gd name="connsiteY28" fmla="*/ 48028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011" h="82867">
                    <a:moveTo>
                      <a:pt x="708" y="50644"/>
                    </a:moveTo>
                    <a:lnTo>
                      <a:pt x="17915" y="80738"/>
                    </a:lnTo>
                    <a:cubicBezTo>
                      <a:pt x="18699" y="82043"/>
                      <a:pt x="20335" y="83472"/>
                      <a:pt x="22578" y="83442"/>
                    </a:cubicBezTo>
                    <a:lnTo>
                      <a:pt x="85290" y="83421"/>
                    </a:lnTo>
                    <a:cubicBezTo>
                      <a:pt x="88254" y="83420"/>
                      <a:pt x="90656" y="81017"/>
                      <a:pt x="90657" y="78053"/>
                    </a:cubicBezTo>
                    <a:lnTo>
                      <a:pt x="90662" y="47955"/>
                    </a:lnTo>
                    <a:cubicBezTo>
                      <a:pt x="90674" y="45452"/>
                      <a:pt x="88497" y="42583"/>
                      <a:pt x="85291" y="42585"/>
                    </a:cubicBezTo>
                    <a:lnTo>
                      <a:pt x="49835" y="42597"/>
                    </a:lnTo>
                    <a:lnTo>
                      <a:pt x="52652" y="37843"/>
                    </a:lnTo>
                    <a:lnTo>
                      <a:pt x="54694" y="39048"/>
                    </a:lnTo>
                    <a:cubicBezTo>
                      <a:pt x="58523" y="41467"/>
                      <a:pt x="64049" y="37542"/>
                      <a:pt x="62537" y="32793"/>
                    </a:cubicBezTo>
                    <a:lnTo>
                      <a:pt x="53261" y="3737"/>
                    </a:lnTo>
                    <a:cubicBezTo>
                      <a:pt x="52432" y="1140"/>
                      <a:pt x="49794" y="-423"/>
                      <a:pt x="47114" y="101"/>
                    </a:cubicBezTo>
                    <a:lnTo>
                      <a:pt x="17113" y="5978"/>
                    </a:lnTo>
                    <a:cubicBezTo>
                      <a:pt x="13238" y="6666"/>
                      <a:pt x="10824" y="12737"/>
                      <a:pt x="15416" y="15869"/>
                    </a:cubicBezTo>
                    <a:lnTo>
                      <a:pt x="17444" y="17065"/>
                    </a:lnTo>
                    <a:lnTo>
                      <a:pt x="750" y="45244"/>
                    </a:lnTo>
                    <a:cubicBezTo>
                      <a:pt x="-235" y="46905"/>
                      <a:pt x="-251" y="48968"/>
                      <a:pt x="708" y="50644"/>
                    </a:cubicBezTo>
                    <a:close/>
                    <a:moveTo>
                      <a:pt x="79924" y="53325"/>
                    </a:moveTo>
                    <a:lnTo>
                      <a:pt x="79920" y="72687"/>
                    </a:lnTo>
                    <a:lnTo>
                      <a:pt x="31999" y="72703"/>
                    </a:lnTo>
                    <a:lnTo>
                      <a:pt x="43473" y="53336"/>
                    </a:lnTo>
                    <a:close/>
                    <a:moveTo>
                      <a:pt x="29424" y="17911"/>
                    </a:moveTo>
                    <a:cubicBezTo>
                      <a:pt x="30057" y="16841"/>
                      <a:pt x="30297" y="15590"/>
                      <a:pt x="30113" y="14372"/>
                    </a:cubicBezTo>
                    <a:lnTo>
                      <a:pt x="44486" y="11556"/>
                    </a:lnTo>
                    <a:lnTo>
                      <a:pt x="48923" y="25453"/>
                    </a:lnTo>
                    <a:cubicBezTo>
                      <a:pt x="47798" y="25863"/>
                      <a:pt x="46802" y="26650"/>
                      <a:pt x="46144" y="27760"/>
                    </a:cubicBezTo>
                    <a:lnTo>
                      <a:pt x="22658" y="67401"/>
                    </a:lnTo>
                    <a:lnTo>
                      <a:pt x="11581" y="48028"/>
                    </a:lnTo>
                    <a:close/>
                  </a:path>
                </a:pathLst>
              </a:custGeom>
              <a:solidFill>
                <a:schemeClr val="tx1">
                  <a:lumMod val="85000"/>
                  <a:lumOff val="15000"/>
                </a:schemeClr>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23">
                <a:extLst>
                  <a:ext uri="{FF2B5EF4-FFF2-40B4-BE49-F238E27FC236}">
                    <a16:creationId xmlns:a16="http://schemas.microsoft.com/office/drawing/2014/main" id="{5259320A-B492-0542-8CEA-69892C77FDAC}"/>
                  </a:ext>
                </a:extLst>
              </p:cNvPr>
              <p:cNvSpPr/>
              <p:nvPr/>
            </p:nvSpPr>
            <p:spPr>
              <a:xfrm>
                <a:off x="3356364" y="2323926"/>
                <a:ext cx="101441" cy="79296"/>
              </a:xfrm>
              <a:custGeom>
                <a:avLst/>
                <a:gdLst>
                  <a:gd name="connsiteX0" fmla="*/ 85850 w 101441"/>
                  <a:gd name="connsiteY0" fmla="*/ 68887 h 79295"/>
                  <a:gd name="connsiteX1" fmla="*/ 92060 w 101441"/>
                  <a:gd name="connsiteY1" fmla="*/ 65362 h 79295"/>
                  <a:gd name="connsiteX2" fmla="*/ 101855 w 101441"/>
                  <a:gd name="connsiteY2" fmla="*/ 36457 h 79295"/>
                  <a:gd name="connsiteX3" fmla="*/ 94121 w 101441"/>
                  <a:gd name="connsiteY3" fmla="*/ 30064 h 79295"/>
                  <a:gd name="connsiteX4" fmla="*/ 92058 w 101441"/>
                  <a:gd name="connsiteY4" fmla="*/ 31235 h 79295"/>
                  <a:gd name="connsiteX5" fmla="*/ 75842 w 101441"/>
                  <a:gd name="connsiteY5" fmla="*/ 2760 h 79295"/>
                  <a:gd name="connsiteX6" fmla="*/ 71183 w 101441"/>
                  <a:gd name="connsiteY6" fmla="*/ 49 h 79295"/>
                  <a:gd name="connsiteX7" fmla="*/ 36466 w 101441"/>
                  <a:gd name="connsiteY7" fmla="*/ 0 h 79295"/>
                  <a:gd name="connsiteX8" fmla="*/ 31800 w 101441"/>
                  <a:gd name="connsiteY8" fmla="*/ 2699 h 79295"/>
                  <a:gd name="connsiteX9" fmla="*/ 20451 w 101441"/>
                  <a:gd name="connsiteY9" fmla="*/ 22500 h 79295"/>
                  <a:gd name="connsiteX10" fmla="*/ 29767 w 101441"/>
                  <a:gd name="connsiteY10" fmla="*/ 27838 h 79295"/>
                  <a:gd name="connsiteX11" fmla="*/ 36443 w 101441"/>
                  <a:gd name="connsiteY11" fmla="*/ 16190 h 79295"/>
                  <a:gd name="connsiteX12" fmla="*/ 47592 w 101441"/>
                  <a:gd name="connsiteY12" fmla="*/ 35765 h 79295"/>
                  <a:gd name="connsiteX13" fmla="*/ 29498 w 101441"/>
                  <a:gd name="connsiteY13" fmla="*/ 67333 h 79295"/>
                  <a:gd name="connsiteX14" fmla="*/ 12650 w 101441"/>
                  <a:gd name="connsiteY14" fmla="*/ 57702 h 79295"/>
                  <a:gd name="connsiteX15" fmla="*/ 19089 w 101441"/>
                  <a:gd name="connsiteY15" fmla="*/ 46468 h 79295"/>
                  <a:gd name="connsiteX16" fmla="*/ 17101 w 101441"/>
                  <a:gd name="connsiteY16" fmla="*/ 39141 h 79295"/>
                  <a:gd name="connsiteX17" fmla="*/ 9773 w 101441"/>
                  <a:gd name="connsiteY17" fmla="*/ 41129 h 79295"/>
                  <a:gd name="connsiteX18" fmla="*/ 661 w 101441"/>
                  <a:gd name="connsiteY18" fmla="*/ 57026 h 79295"/>
                  <a:gd name="connsiteX19" fmla="*/ 2654 w 101441"/>
                  <a:gd name="connsiteY19" fmla="*/ 64356 h 79295"/>
                  <a:gd name="connsiteX20" fmla="*/ 28825 w 101441"/>
                  <a:gd name="connsiteY20" fmla="*/ 79315 h 79295"/>
                  <a:gd name="connsiteX21" fmla="*/ 36148 w 101441"/>
                  <a:gd name="connsiteY21" fmla="*/ 77324 h 79295"/>
                  <a:gd name="connsiteX22" fmla="*/ 53761 w 101441"/>
                  <a:gd name="connsiteY22" fmla="*/ 46597 h 79295"/>
                  <a:gd name="connsiteX23" fmla="*/ 56499 w 101441"/>
                  <a:gd name="connsiteY23" fmla="*/ 51406 h 79295"/>
                  <a:gd name="connsiteX24" fmla="*/ 54451 w 101441"/>
                  <a:gd name="connsiteY24" fmla="*/ 52568 h 79295"/>
                  <a:gd name="connsiteX25" fmla="*/ 55976 w 101441"/>
                  <a:gd name="connsiteY25" fmla="*/ 62486 h 79295"/>
                  <a:gd name="connsiteX26" fmla="*/ 68052 w 101441"/>
                  <a:gd name="connsiteY26" fmla="*/ 10781 h 79295"/>
                  <a:gd name="connsiteX27" fmla="*/ 85380 w 101441"/>
                  <a:gd name="connsiteY27" fmla="*/ 41205 h 79295"/>
                  <a:gd name="connsiteX28" fmla="*/ 88111 w 101441"/>
                  <a:gd name="connsiteY28" fmla="*/ 43558 h 79295"/>
                  <a:gd name="connsiteX29" fmla="*/ 83424 w 101441"/>
                  <a:gd name="connsiteY29" fmla="*/ 57388 h 79295"/>
                  <a:gd name="connsiteX30" fmla="*/ 69118 w 101441"/>
                  <a:gd name="connsiteY30" fmla="*/ 54323 h 79295"/>
                  <a:gd name="connsiteX31" fmla="*/ 68491 w 101441"/>
                  <a:gd name="connsiteY31" fmla="*/ 50766 h 79295"/>
                  <a:gd name="connsiteX32" fmla="*/ 45701 w 101441"/>
                  <a:gd name="connsiteY32" fmla="*/ 10748 h 7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1441" h="79295">
                    <a:moveTo>
                      <a:pt x="85850" y="68887"/>
                    </a:moveTo>
                    <a:cubicBezTo>
                      <a:pt x="88075" y="69474"/>
                      <a:pt x="91227" y="67960"/>
                      <a:pt x="92060" y="65362"/>
                    </a:cubicBezTo>
                    <a:lnTo>
                      <a:pt x="101855" y="36457"/>
                    </a:lnTo>
                    <a:cubicBezTo>
                      <a:pt x="103184" y="32754"/>
                      <a:pt x="99120" y="27645"/>
                      <a:pt x="94121" y="30064"/>
                    </a:cubicBezTo>
                    <a:lnTo>
                      <a:pt x="92058" y="31235"/>
                    </a:lnTo>
                    <a:lnTo>
                      <a:pt x="75842" y="2760"/>
                    </a:lnTo>
                    <a:cubicBezTo>
                      <a:pt x="74888" y="1086"/>
                      <a:pt x="73111" y="51"/>
                      <a:pt x="71183" y="49"/>
                    </a:cubicBezTo>
                    <a:lnTo>
                      <a:pt x="36466" y="0"/>
                    </a:lnTo>
                    <a:cubicBezTo>
                      <a:pt x="34910" y="51"/>
                      <a:pt x="32932" y="704"/>
                      <a:pt x="31800" y="2699"/>
                    </a:cubicBezTo>
                    <a:lnTo>
                      <a:pt x="20451" y="22500"/>
                    </a:lnTo>
                    <a:cubicBezTo>
                      <a:pt x="17441" y="27890"/>
                      <a:pt x="25255" y="34148"/>
                      <a:pt x="29767" y="27838"/>
                    </a:cubicBezTo>
                    <a:lnTo>
                      <a:pt x="36443" y="16190"/>
                    </a:lnTo>
                    <a:lnTo>
                      <a:pt x="47592" y="35765"/>
                    </a:lnTo>
                    <a:lnTo>
                      <a:pt x="29498" y="67333"/>
                    </a:lnTo>
                    <a:lnTo>
                      <a:pt x="12650" y="57702"/>
                    </a:lnTo>
                    <a:lnTo>
                      <a:pt x="19089" y="46468"/>
                    </a:lnTo>
                    <a:cubicBezTo>
                      <a:pt x="20564" y="43895"/>
                      <a:pt x="19673" y="40615"/>
                      <a:pt x="17101" y="39141"/>
                    </a:cubicBezTo>
                    <a:cubicBezTo>
                      <a:pt x="14529" y="37667"/>
                      <a:pt x="11247" y="38557"/>
                      <a:pt x="9773" y="41129"/>
                    </a:cubicBezTo>
                    <a:lnTo>
                      <a:pt x="661" y="57026"/>
                    </a:lnTo>
                    <a:cubicBezTo>
                      <a:pt x="-595" y="59192"/>
                      <a:pt x="-130" y="62766"/>
                      <a:pt x="2654" y="64356"/>
                    </a:cubicBezTo>
                    <a:lnTo>
                      <a:pt x="28825" y="79315"/>
                    </a:lnTo>
                    <a:cubicBezTo>
                      <a:pt x="30874" y="80586"/>
                      <a:pt x="34606" y="80071"/>
                      <a:pt x="36148" y="77324"/>
                    </a:cubicBezTo>
                    <a:lnTo>
                      <a:pt x="53761" y="46597"/>
                    </a:lnTo>
                    <a:lnTo>
                      <a:pt x="56499" y="51406"/>
                    </a:lnTo>
                    <a:lnTo>
                      <a:pt x="54451" y="52568"/>
                    </a:lnTo>
                    <a:cubicBezTo>
                      <a:pt x="50996" y="54449"/>
                      <a:pt x="50628" y="60969"/>
                      <a:pt x="55976" y="62486"/>
                    </a:cubicBezTo>
                    <a:close/>
                    <a:moveTo>
                      <a:pt x="68052" y="10781"/>
                    </a:moveTo>
                    <a:lnTo>
                      <a:pt x="85380" y="41205"/>
                    </a:lnTo>
                    <a:cubicBezTo>
                      <a:pt x="86017" y="42325"/>
                      <a:pt x="86996" y="43128"/>
                      <a:pt x="88111" y="43558"/>
                    </a:cubicBezTo>
                    <a:lnTo>
                      <a:pt x="83424" y="57388"/>
                    </a:lnTo>
                    <a:lnTo>
                      <a:pt x="69118" y="54323"/>
                    </a:lnTo>
                    <a:cubicBezTo>
                      <a:pt x="69325" y="53105"/>
                      <a:pt x="69107" y="51848"/>
                      <a:pt x="68491" y="50766"/>
                    </a:cubicBezTo>
                    <a:lnTo>
                      <a:pt x="45701" y="10748"/>
                    </a:lnTo>
                    <a:close/>
                  </a:path>
                </a:pathLst>
              </a:custGeom>
              <a:solidFill>
                <a:schemeClr val="tx1">
                  <a:lumMod val="85000"/>
                  <a:lumOff val="15000"/>
                </a:schemeClr>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cxnSp>
          <p:nvCxnSpPr>
            <p:cNvPr id="36" name="Straight Connector 25">
              <a:extLst>
                <a:ext uri="{FF2B5EF4-FFF2-40B4-BE49-F238E27FC236}">
                  <a16:creationId xmlns:a16="http://schemas.microsoft.com/office/drawing/2014/main" id="{F30CEA4D-E31C-1B44-8B9A-8B20B4FC32BF}"/>
                </a:ext>
              </a:extLst>
            </p:cNvPr>
            <p:cNvCxnSpPr>
              <a:cxnSpLocks/>
            </p:cNvCxnSpPr>
            <p:nvPr/>
          </p:nvCxnSpPr>
          <p:spPr>
            <a:xfrm>
              <a:off x="3296010" y="2409387"/>
              <a:ext cx="0" cy="86409"/>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55">
              <a:extLst>
                <a:ext uri="{FF2B5EF4-FFF2-40B4-BE49-F238E27FC236}">
                  <a16:creationId xmlns:a16="http://schemas.microsoft.com/office/drawing/2014/main" id="{0B6E1944-F7AC-E44B-8C28-990B8D6D6BB9}"/>
                </a:ext>
              </a:extLst>
            </p:cNvPr>
            <p:cNvCxnSpPr>
              <a:cxnSpLocks/>
              <a:endCxn id="39" idx="0"/>
            </p:cNvCxnSpPr>
            <p:nvPr/>
          </p:nvCxnSpPr>
          <p:spPr>
            <a:xfrm>
              <a:off x="3556360" y="2272862"/>
              <a:ext cx="36895" cy="9288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90">
            <a:extLst>
              <a:ext uri="{FF2B5EF4-FFF2-40B4-BE49-F238E27FC236}">
                <a16:creationId xmlns:a16="http://schemas.microsoft.com/office/drawing/2014/main" id="{985BA90D-D0DA-411E-B653-E48A92F462EF}"/>
              </a:ext>
            </a:extLst>
          </p:cNvPr>
          <p:cNvSpPr txBox="1"/>
          <p:nvPr/>
        </p:nvSpPr>
        <p:spPr>
          <a:xfrm>
            <a:off x="7658759" y="2965794"/>
            <a:ext cx="1005840" cy="461665"/>
          </a:xfrm>
          <a:prstGeom prst="rect">
            <a:avLst/>
          </a:prstGeom>
          <a:noFill/>
        </p:spPr>
        <p:txBody>
          <a:bodyPr wrap="square" lIns="0" tIns="0" rIns="0" bIns="0" rtlCol="0" anchor="b">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Green electricity </a:t>
            </a:r>
            <a:r>
              <a:rPr kumimoji="0" lang="en-GB" sz="1000" b="0" i="0" u="none" strike="noStrike" kern="1200" cap="none" spc="0" normalizeH="0" baseline="0" noProof="0" dirty="0">
                <a:ln>
                  <a:noFill/>
                </a:ln>
                <a:solidFill>
                  <a:srgbClr val="000000"/>
                </a:solidFill>
                <a:effectLst/>
                <a:uLnTx/>
                <a:uFillTx/>
                <a:latin typeface="Arial"/>
                <a:ea typeface="+mn-ea"/>
                <a:cs typeface="+mn-cs"/>
              </a:rPr>
              <a:t>in use at all plants/facilities.</a:t>
            </a:r>
          </a:p>
        </p:txBody>
      </p:sp>
      <p:sp>
        <p:nvSpPr>
          <p:cNvPr id="53" name="Rectangle 85">
            <a:extLst>
              <a:ext uri="{FF2B5EF4-FFF2-40B4-BE49-F238E27FC236}">
                <a16:creationId xmlns:a16="http://schemas.microsoft.com/office/drawing/2014/main" id="{4583DD5A-88D9-4E46-8BD3-631375DAC59F}"/>
              </a:ext>
            </a:extLst>
          </p:cNvPr>
          <p:cNvSpPr/>
          <p:nvPr/>
        </p:nvSpPr>
        <p:spPr>
          <a:xfrm>
            <a:off x="7675813" y="3511198"/>
            <a:ext cx="1188720" cy="45720"/>
          </a:xfrm>
          <a:prstGeom prst="rect">
            <a:avLst/>
          </a:prstGeom>
          <a:solidFill>
            <a:srgbClr val="FAE86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85">
            <a:extLst>
              <a:ext uri="{FF2B5EF4-FFF2-40B4-BE49-F238E27FC236}">
                <a16:creationId xmlns:a16="http://schemas.microsoft.com/office/drawing/2014/main" id="{4583DD5A-88D9-4E46-8BD3-631375DAC59F}"/>
              </a:ext>
            </a:extLst>
          </p:cNvPr>
          <p:cNvSpPr/>
          <p:nvPr/>
        </p:nvSpPr>
        <p:spPr>
          <a:xfrm>
            <a:off x="6376490" y="2659024"/>
            <a:ext cx="1188720" cy="45720"/>
          </a:xfrm>
          <a:prstGeom prst="rect">
            <a:avLst/>
          </a:prstGeom>
          <a:solidFill>
            <a:srgbClr val="FAE86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5" name="Graphic 96">
            <a:extLst>
              <a:ext uri="{FF2B5EF4-FFF2-40B4-BE49-F238E27FC236}">
                <a16:creationId xmlns:a16="http://schemas.microsoft.com/office/drawing/2014/main" id="{AB16C894-7703-4AAE-92BD-0BAE1309255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8498773" y="3701686"/>
            <a:ext cx="365760" cy="365760"/>
          </a:xfrm>
          <a:prstGeom prst="rect">
            <a:avLst/>
          </a:prstGeom>
          <a:solidFill>
            <a:schemeClr val="bg1"/>
          </a:solidFill>
        </p:spPr>
      </p:pic>
      <p:pic>
        <p:nvPicPr>
          <p:cNvPr id="3" name="Grafik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41828" y="2787541"/>
            <a:ext cx="388822" cy="447411"/>
          </a:xfrm>
          <a:prstGeom prst="rect">
            <a:avLst/>
          </a:prstGeom>
        </p:spPr>
      </p:pic>
    </p:spTree>
    <p:extLst>
      <p:ext uri="{BB962C8B-B14F-4D97-AF65-F5344CB8AC3E}">
        <p14:creationId xmlns:p14="http://schemas.microsoft.com/office/powerpoint/2010/main" val="347688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kt 27" hidden="1">
            <a:extLst>
              <a:ext uri="{FF2B5EF4-FFF2-40B4-BE49-F238E27FC236}">
                <a16:creationId xmlns:a16="http://schemas.microsoft.com/office/drawing/2014/main" id="{42DE9239-1003-40DF-BCF0-B4BC2F78F5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4" name="think-cell Folie" r:id="rId6" imgW="270" imgH="270" progId="TCLayout.ActiveDocument.1">
                  <p:embed/>
                </p:oleObj>
              </mc:Choice>
              <mc:Fallback>
                <p:oleObj name="think-cell Folie" r:id="rId6" imgW="270" imgH="270" progId="TCLayout.ActiveDocument.1">
                  <p:embed/>
                  <p:pic>
                    <p:nvPicPr>
                      <p:cNvPr id="28" name="Objekt 27" hidden="1">
                        <a:extLst>
                          <a:ext uri="{FF2B5EF4-FFF2-40B4-BE49-F238E27FC236}">
                            <a16:creationId xmlns:a16="http://schemas.microsoft.com/office/drawing/2014/main" id="{42DE9239-1003-40DF-BCF0-B4BC2F78F5B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7" name="Rechteck 26" hidden="1">
            <a:extLst>
              <a:ext uri="{FF2B5EF4-FFF2-40B4-BE49-F238E27FC236}">
                <a16:creationId xmlns:a16="http://schemas.microsoft.com/office/drawing/2014/main" id="{71D6FD75-AA69-4BE7-8EFD-12F16550858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0000"/>
              </a:lnSpc>
              <a:spcBef>
                <a:spcPct val="0"/>
              </a:spcBef>
              <a:spcAft>
                <a:spcPct val="0"/>
              </a:spcAft>
            </a:pPr>
            <a:endParaRPr lang="de-DE" sz="2800" b="1" dirty="0">
              <a:latin typeface="Arial" panose="020B0604020202020204" pitchFamily="34" charset="0"/>
              <a:ea typeface="+mj-ea"/>
              <a:cs typeface="+mj-cs"/>
              <a:sym typeface="Arial" panose="020B0604020202020204" pitchFamily="34" charset="0"/>
            </a:endParaRPr>
          </a:p>
        </p:txBody>
      </p:sp>
      <p:sp>
        <p:nvSpPr>
          <p:cNvPr id="13" name="Textplatzhalter 12">
            <a:extLst>
              <a:ext uri="{FF2B5EF4-FFF2-40B4-BE49-F238E27FC236}">
                <a16:creationId xmlns:a16="http://schemas.microsoft.com/office/drawing/2014/main" id="{2329338C-FD60-4DDB-AC4F-C0B906013D82}"/>
              </a:ext>
            </a:extLst>
          </p:cNvPr>
          <p:cNvSpPr>
            <a:spLocks noGrp="1"/>
          </p:cNvSpPr>
          <p:nvPr>
            <p:ph type="body" sz="quarter" idx="11"/>
          </p:nvPr>
        </p:nvSpPr>
        <p:spPr/>
        <p:txBody>
          <a:bodyPr/>
          <a:lstStyle/>
          <a:p>
            <a:r>
              <a:rPr lang="en-GB" dirty="0"/>
              <a:t> </a:t>
            </a:r>
          </a:p>
        </p:txBody>
      </p:sp>
      <p:sp>
        <p:nvSpPr>
          <p:cNvPr id="2" name="Titel 1">
            <a:extLst>
              <a:ext uri="{FF2B5EF4-FFF2-40B4-BE49-F238E27FC236}">
                <a16:creationId xmlns:a16="http://schemas.microsoft.com/office/drawing/2014/main" id="{70199354-AE55-48C0-BB3E-5A1BA788BABE}"/>
              </a:ext>
            </a:extLst>
          </p:cNvPr>
          <p:cNvSpPr>
            <a:spLocks noGrp="1"/>
          </p:cNvSpPr>
          <p:nvPr>
            <p:ph type="title"/>
          </p:nvPr>
        </p:nvSpPr>
        <p:spPr/>
        <p:txBody>
          <a:bodyPr/>
          <a:lstStyle/>
          <a:p>
            <a:r>
              <a:rPr lang="en-GB" dirty="0"/>
              <a:t>Durability counts</a:t>
            </a:r>
          </a:p>
        </p:txBody>
      </p:sp>
      <p:sp>
        <p:nvSpPr>
          <p:cNvPr id="5" name="Rechteck 4"/>
          <p:cNvSpPr/>
          <p:nvPr/>
        </p:nvSpPr>
        <p:spPr>
          <a:xfrm>
            <a:off x="2883304" y="1442512"/>
            <a:ext cx="2701100" cy="731632"/>
          </a:xfrm>
          <a:prstGeom prst="rect">
            <a:avLst/>
          </a:prstGeom>
          <a:solidFill>
            <a:srgbClr val="F9E244"/>
          </a:solidFill>
          <a:ln w="28575">
            <a:solidFill>
              <a:srgbClr val="F9E24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en-GB" sz="1350" b="1" dirty="0">
                <a:solidFill>
                  <a:schemeClr val="tx1"/>
                </a:solidFill>
              </a:rPr>
              <a:t>CWS has been operating its own quality assurance test centre for 35 years.</a:t>
            </a:r>
          </a:p>
        </p:txBody>
      </p:sp>
      <p:sp>
        <p:nvSpPr>
          <p:cNvPr id="19" name="Rechteck 18"/>
          <p:cNvSpPr/>
          <p:nvPr/>
        </p:nvSpPr>
        <p:spPr>
          <a:xfrm>
            <a:off x="3266798" y="2341354"/>
            <a:ext cx="2414418" cy="57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en-GB" sz="1400" b="1" dirty="0">
                <a:solidFill>
                  <a:schemeClr val="tx1"/>
                </a:solidFill>
              </a:rPr>
              <a:t>Determination of washing processes per item</a:t>
            </a:r>
          </a:p>
        </p:txBody>
      </p:sp>
      <p:sp>
        <p:nvSpPr>
          <p:cNvPr id="21" name="Rechteck 20"/>
          <p:cNvSpPr/>
          <p:nvPr/>
        </p:nvSpPr>
        <p:spPr>
          <a:xfrm>
            <a:off x="6258540" y="2214272"/>
            <a:ext cx="2692640" cy="570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endParaRPr lang="en-GB" sz="1400" b="1" dirty="0">
              <a:solidFill>
                <a:schemeClr val="tx1"/>
              </a:solidFill>
            </a:endParaRPr>
          </a:p>
        </p:txBody>
      </p:sp>
      <p:sp>
        <p:nvSpPr>
          <p:cNvPr id="25" name="Textplatzhalter 3">
            <a:extLst>
              <a:ext uri="{FF2B5EF4-FFF2-40B4-BE49-F238E27FC236}">
                <a16:creationId xmlns:a16="http://schemas.microsoft.com/office/drawing/2014/main" id="{37033208-77D0-4BDF-82AB-F0C3242961D9}"/>
              </a:ext>
            </a:extLst>
          </p:cNvPr>
          <p:cNvSpPr txBox="1">
            <a:spLocks/>
          </p:cNvSpPr>
          <p:nvPr/>
        </p:nvSpPr>
        <p:spPr>
          <a:xfrm>
            <a:off x="292569" y="611018"/>
            <a:ext cx="6741398" cy="246221"/>
          </a:xfrm>
          <a:prstGeom prst="rect">
            <a:avLst/>
          </a:prstGeom>
        </p:spPr>
        <p:txBody>
          <a:bodyPr vert="horz" wrap="square" lIns="0" tIns="0" rIns="0" bIns="0" rtlCol="0">
            <a:spAutoFit/>
          </a:bodyPr>
          <a:lstStyle>
            <a:lvl1pPr marL="0" indent="0" algn="l" defTabSz="6858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6858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358775" indent="-180000" algn="l" defTabSz="685800" rtl="0" eaLnBrk="1" latinLnBrk="0" hangingPunct="1">
              <a:lnSpc>
                <a:spcPct val="100000"/>
              </a:lnSpc>
              <a:spcBef>
                <a:spcPts val="200"/>
              </a:spcBef>
              <a:spcAft>
                <a:spcPts val="200"/>
              </a:spcAft>
              <a:buFont typeface="Arial" panose="020B0604020202020204" pitchFamily="34" charset="0"/>
              <a:buChar char="•"/>
              <a:defRPr sz="1100" kern="1200">
                <a:solidFill>
                  <a:schemeClr val="tx1"/>
                </a:solidFill>
                <a:latin typeface="+mn-lt"/>
                <a:ea typeface="+mn-ea"/>
                <a:cs typeface="+mn-cs"/>
              </a:defRPr>
            </a:lvl3pPr>
            <a:lvl4pPr marL="541338" indent="-180000" algn="l" defTabSz="685800" rtl="0" eaLnBrk="1" latinLnBrk="0" hangingPunct="1">
              <a:lnSpc>
                <a:spcPct val="100000"/>
              </a:lnSpc>
              <a:spcBef>
                <a:spcPts val="200"/>
              </a:spcBef>
              <a:spcAft>
                <a:spcPts val="200"/>
              </a:spcAft>
              <a:buFont typeface="Arial" panose="020B0604020202020204" pitchFamily="34" charset="0"/>
              <a:buChar char="•"/>
              <a:defRPr sz="1100" kern="1200">
                <a:solidFill>
                  <a:schemeClr val="tx1"/>
                </a:solidFill>
                <a:latin typeface="+mn-lt"/>
                <a:ea typeface="+mn-ea"/>
                <a:cs typeface="+mn-cs"/>
              </a:defRPr>
            </a:lvl4pPr>
            <a:lvl5pPr marL="720000" indent="-180000" algn="l" defTabSz="685800" rtl="0" eaLnBrk="1" latinLnBrk="0" hangingPunct="1">
              <a:lnSpc>
                <a:spcPct val="100000"/>
              </a:lnSpc>
              <a:spcBef>
                <a:spcPts val="200"/>
              </a:spcBef>
              <a:spcAft>
                <a:spcPts val="200"/>
              </a:spcAft>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Quality control and optimisation: In the CWS Test Centre</a:t>
            </a:r>
          </a:p>
        </p:txBody>
      </p:sp>
      <p:sp>
        <p:nvSpPr>
          <p:cNvPr id="14" name="Rechteck 13"/>
          <p:cNvSpPr/>
          <p:nvPr/>
        </p:nvSpPr>
        <p:spPr>
          <a:xfrm>
            <a:off x="3276250" y="3124163"/>
            <a:ext cx="2340838" cy="53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en-GB" sz="1400" b="1" dirty="0">
                <a:solidFill>
                  <a:schemeClr val="tx1"/>
                </a:solidFill>
              </a:rPr>
              <a:t>Quality and washing test before product roll-out</a:t>
            </a:r>
          </a:p>
        </p:txBody>
      </p:sp>
      <p:sp>
        <p:nvSpPr>
          <p:cNvPr id="16" name="Rechteck 15"/>
          <p:cNvSpPr/>
          <p:nvPr/>
        </p:nvSpPr>
        <p:spPr>
          <a:xfrm>
            <a:off x="3412659" y="3975606"/>
            <a:ext cx="2451969" cy="609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endParaRPr lang="en-GB" sz="1400" b="1" dirty="0">
              <a:solidFill>
                <a:schemeClr val="tx1"/>
              </a:solidFill>
            </a:endParaRPr>
          </a:p>
        </p:txBody>
      </p:sp>
      <p:sp>
        <p:nvSpPr>
          <p:cNvPr id="23" name="Rechteck 22"/>
          <p:cNvSpPr/>
          <p:nvPr/>
        </p:nvSpPr>
        <p:spPr>
          <a:xfrm>
            <a:off x="6353132" y="3143359"/>
            <a:ext cx="2414419" cy="57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en-GB" sz="1400" b="1" dirty="0">
                <a:solidFill>
                  <a:schemeClr val="tx1"/>
                </a:solidFill>
              </a:rPr>
              <a:t>Continuous product optimisation</a:t>
            </a:r>
          </a:p>
        </p:txBody>
      </p:sp>
      <p:sp>
        <p:nvSpPr>
          <p:cNvPr id="24" name="Rechteck 23"/>
          <p:cNvSpPr/>
          <p:nvPr/>
        </p:nvSpPr>
        <p:spPr>
          <a:xfrm>
            <a:off x="6290070" y="1354306"/>
            <a:ext cx="2433206" cy="717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en-GB" sz="1400" b="1" dirty="0">
                <a:solidFill>
                  <a:schemeClr val="tx1"/>
                </a:solidFill>
              </a:rPr>
              <a:t>Tracking of each collection’s wear rate</a:t>
            </a:r>
          </a:p>
        </p:txBody>
      </p:sp>
      <p:sp>
        <p:nvSpPr>
          <p:cNvPr id="26" name="Rechteck 25"/>
          <p:cNvSpPr/>
          <p:nvPr/>
        </p:nvSpPr>
        <p:spPr>
          <a:xfrm>
            <a:off x="6347876" y="3966844"/>
            <a:ext cx="2433206" cy="52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en-GB" sz="1400" b="1" dirty="0">
                <a:solidFill>
                  <a:schemeClr val="tx1"/>
                </a:solidFill>
              </a:rPr>
              <a:t>Objective: Long workwear service life </a:t>
            </a:r>
          </a:p>
        </p:txBody>
      </p:sp>
      <p:sp>
        <p:nvSpPr>
          <p:cNvPr id="34" name="Oval 50">
            <a:extLst>
              <a:ext uri="{FF2B5EF4-FFF2-40B4-BE49-F238E27FC236}">
                <a16:creationId xmlns:a16="http://schemas.microsoft.com/office/drawing/2014/main" id="{8DFDF808-7481-4C0B-B46D-CB68C094115C}"/>
              </a:ext>
            </a:extLst>
          </p:cNvPr>
          <p:cNvSpPr>
            <a:spLocks noChangeArrowheads="1"/>
          </p:cNvSpPr>
          <p:nvPr/>
        </p:nvSpPr>
        <p:spPr bwMode="auto">
          <a:xfrm rot="5400000">
            <a:off x="2932111" y="4065328"/>
            <a:ext cx="298312" cy="295738"/>
          </a:xfrm>
          <a:prstGeom prst="rect">
            <a:avLst/>
          </a:prstGeom>
          <a:solidFill>
            <a:srgbClr val="F9E244"/>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38" name="Freeform 51">
            <a:extLst>
              <a:ext uri="{FF2B5EF4-FFF2-40B4-BE49-F238E27FC236}">
                <a16:creationId xmlns:a16="http://schemas.microsoft.com/office/drawing/2014/main" id="{F1B48D15-DAFC-413F-BC10-CC14F60B0735}"/>
              </a:ext>
            </a:extLst>
          </p:cNvPr>
          <p:cNvSpPr>
            <a:spLocks/>
          </p:cNvSpPr>
          <p:nvPr/>
        </p:nvSpPr>
        <p:spPr bwMode="auto">
          <a:xfrm>
            <a:off x="3038306" y="4115117"/>
            <a:ext cx="107039" cy="19136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39" name="Oval 50">
            <a:extLst>
              <a:ext uri="{FF2B5EF4-FFF2-40B4-BE49-F238E27FC236}">
                <a16:creationId xmlns:a16="http://schemas.microsoft.com/office/drawing/2014/main" id="{8DFDF808-7481-4C0B-B46D-CB68C094115C}"/>
              </a:ext>
            </a:extLst>
          </p:cNvPr>
          <p:cNvSpPr>
            <a:spLocks noChangeArrowheads="1"/>
          </p:cNvSpPr>
          <p:nvPr/>
        </p:nvSpPr>
        <p:spPr bwMode="auto">
          <a:xfrm rot="5400000">
            <a:off x="5971695" y="1469400"/>
            <a:ext cx="298312" cy="295738"/>
          </a:xfrm>
          <a:prstGeom prst="rect">
            <a:avLst/>
          </a:prstGeom>
          <a:solidFill>
            <a:srgbClr val="F9E244"/>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0" name="Freeform 51">
            <a:extLst>
              <a:ext uri="{FF2B5EF4-FFF2-40B4-BE49-F238E27FC236}">
                <a16:creationId xmlns:a16="http://schemas.microsoft.com/office/drawing/2014/main" id="{F1B48D15-DAFC-413F-BC10-CC14F60B0735}"/>
              </a:ext>
            </a:extLst>
          </p:cNvPr>
          <p:cNvSpPr>
            <a:spLocks/>
          </p:cNvSpPr>
          <p:nvPr/>
        </p:nvSpPr>
        <p:spPr bwMode="auto">
          <a:xfrm>
            <a:off x="6061816" y="1522118"/>
            <a:ext cx="107039" cy="19136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1" name="Oval 50">
            <a:extLst>
              <a:ext uri="{FF2B5EF4-FFF2-40B4-BE49-F238E27FC236}">
                <a16:creationId xmlns:a16="http://schemas.microsoft.com/office/drawing/2014/main" id="{8DFDF808-7481-4C0B-B46D-CB68C094115C}"/>
              </a:ext>
            </a:extLst>
          </p:cNvPr>
          <p:cNvSpPr>
            <a:spLocks noChangeArrowheads="1"/>
          </p:cNvSpPr>
          <p:nvPr/>
        </p:nvSpPr>
        <p:spPr bwMode="auto">
          <a:xfrm rot="5400000">
            <a:off x="5991821" y="2436517"/>
            <a:ext cx="298312" cy="295738"/>
          </a:xfrm>
          <a:prstGeom prst="rect">
            <a:avLst/>
          </a:prstGeom>
          <a:solidFill>
            <a:srgbClr val="F9E244"/>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2" name="Freeform 51">
            <a:extLst>
              <a:ext uri="{FF2B5EF4-FFF2-40B4-BE49-F238E27FC236}">
                <a16:creationId xmlns:a16="http://schemas.microsoft.com/office/drawing/2014/main" id="{F1B48D15-DAFC-413F-BC10-CC14F60B0735}"/>
              </a:ext>
            </a:extLst>
          </p:cNvPr>
          <p:cNvSpPr>
            <a:spLocks/>
          </p:cNvSpPr>
          <p:nvPr/>
        </p:nvSpPr>
        <p:spPr bwMode="auto">
          <a:xfrm>
            <a:off x="6080239" y="2486689"/>
            <a:ext cx="107039" cy="19136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3" name="Oval 50">
            <a:extLst>
              <a:ext uri="{FF2B5EF4-FFF2-40B4-BE49-F238E27FC236}">
                <a16:creationId xmlns:a16="http://schemas.microsoft.com/office/drawing/2014/main" id="{8DFDF808-7481-4C0B-B46D-CB68C094115C}"/>
              </a:ext>
            </a:extLst>
          </p:cNvPr>
          <p:cNvSpPr>
            <a:spLocks noChangeArrowheads="1"/>
          </p:cNvSpPr>
          <p:nvPr/>
        </p:nvSpPr>
        <p:spPr bwMode="auto">
          <a:xfrm rot="5400000">
            <a:off x="5983095" y="3271403"/>
            <a:ext cx="298312" cy="295738"/>
          </a:xfrm>
          <a:prstGeom prst="rect">
            <a:avLst/>
          </a:prstGeom>
          <a:solidFill>
            <a:srgbClr val="F9E244"/>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4" name="Freeform 51">
            <a:extLst>
              <a:ext uri="{FF2B5EF4-FFF2-40B4-BE49-F238E27FC236}">
                <a16:creationId xmlns:a16="http://schemas.microsoft.com/office/drawing/2014/main" id="{F1B48D15-DAFC-413F-BC10-CC14F60B0735}"/>
              </a:ext>
            </a:extLst>
          </p:cNvPr>
          <p:cNvSpPr>
            <a:spLocks/>
          </p:cNvSpPr>
          <p:nvPr/>
        </p:nvSpPr>
        <p:spPr bwMode="auto">
          <a:xfrm>
            <a:off x="6083728" y="3324121"/>
            <a:ext cx="107039" cy="19136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5" name="Oval 50">
            <a:extLst>
              <a:ext uri="{FF2B5EF4-FFF2-40B4-BE49-F238E27FC236}">
                <a16:creationId xmlns:a16="http://schemas.microsoft.com/office/drawing/2014/main" id="{8DFDF808-7481-4C0B-B46D-CB68C094115C}"/>
              </a:ext>
            </a:extLst>
          </p:cNvPr>
          <p:cNvSpPr>
            <a:spLocks noChangeArrowheads="1"/>
          </p:cNvSpPr>
          <p:nvPr/>
        </p:nvSpPr>
        <p:spPr bwMode="auto">
          <a:xfrm rot="5400000">
            <a:off x="5978951" y="4083372"/>
            <a:ext cx="298312" cy="295738"/>
          </a:xfrm>
          <a:prstGeom prst="rect">
            <a:avLst/>
          </a:prstGeom>
          <a:solidFill>
            <a:srgbClr val="F9E244"/>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6" name="Freeform 51">
            <a:extLst>
              <a:ext uri="{FF2B5EF4-FFF2-40B4-BE49-F238E27FC236}">
                <a16:creationId xmlns:a16="http://schemas.microsoft.com/office/drawing/2014/main" id="{F1B48D15-DAFC-413F-BC10-CC14F60B0735}"/>
              </a:ext>
            </a:extLst>
          </p:cNvPr>
          <p:cNvSpPr>
            <a:spLocks/>
          </p:cNvSpPr>
          <p:nvPr/>
        </p:nvSpPr>
        <p:spPr bwMode="auto">
          <a:xfrm>
            <a:off x="6077876" y="4144054"/>
            <a:ext cx="107039" cy="19136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7" name="Oval 50">
            <a:extLst>
              <a:ext uri="{FF2B5EF4-FFF2-40B4-BE49-F238E27FC236}">
                <a16:creationId xmlns:a16="http://schemas.microsoft.com/office/drawing/2014/main" id="{8DFDF808-7481-4C0B-B46D-CB68C094115C}"/>
              </a:ext>
            </a:extLst>
          </p:cNvPr>
          <p:cNvSpPr>
            <a:spLocks noChangeArrowheads="1"/>
          </p:cNvSpPr>
          <p:nvPr/>
        </p:nvSpPr>
        <p:spPr bwMode="auto">
          <a:xfrm rot="5400000">
            <a:off x="2920730" y="3256472"/>
            <a:ext cx="298312" cy="295738"/>
          </a:xfrm>
          <a:prstGeom prst="rect">
            <a:avLst/>
          </a:prstGeom>
          <a:solidFill>
            <a:srgbClr val="F9E244"/>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8" name="Freeform 51">
            <a:extLst>
              <a:ext uri="{FF2B5EF4-FFF2-40B4-BE49-F238E27FC236}">
                <a16:creationId xmlns:a16="http://schemas.microsoft.com/office/drawing/2014/main" id="{F1B48D15-DAFC-413F-BC10-CC14F60B0735}"/>
              </a:ext>
            </a:extLst>
          </p:cNvPr>
          <p:cNvSpPr>
            <a:spLocks/>
          </p:cNvSpPr>
          <p:nvPr/>
        </p:nvSpPr>
        <p:spPr bwMode="auto">
          <a:xfrm>
            <a:off x="3010853" y="3309190"/>
            <a:ext cx="107039" cy="19136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9" name="Freeform 51">
            <a:extLst>
              <a:ext uri="{FF2B5EF4-FFF2-40B4-BE49-F238E27FC236}">
                <a16:creationId xmlns:a16="http://schemas.microsoft.com/office/drawing/2014/main" id="{F1B48D15-DAFC-413F-BC10-CC14F60B0735}"/>
              </a:ext>
            </a:extLst>
          </p:cNvPr>
          <p:cNvSpPr>
            <a:spLocks/>
          </p:cNvSpPr>
          <p:nvPr/>
        </p:nvSpPr>
        <p:spPr bwMode="auto">
          <a:xfrm>
            <a:off x="4897341" y="552449"/>
            <a:ext cx="107039" cy="19136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 name="Rechteck 3"/>
          <p:cNvSpPr/>
          <p:nvPr/>
        </p:nvSpPr>
        <p:spPr>
          <a:xfrm>
            <a:off x="3294988" y="3972278"/>
            <a:ext cx="2805466" cy="523220"/>
          </a:xfrm>
          <a:prstGeom prst="rect">
            <a:avLst/>
          </a:prstGeom>
        </p:spPr>
        <p:txBody>
          <a:bodyPr wrap="square">
            <a:spAutoFit/>
          </a:bodyPr>
          <a:lstStyle/>
          <a:p>
            <a:r>
              <a:rPr lang="en-GB" sz="1400" b="1" dirty="0"/>
              <a:t>Testing for durability, colour fastness, shape retention</a:t>
            </a:r>
          </a:p>
        </p:txBody>
      </p:sp>
      <p:sp>
        <p:nvSpPr>
          <p:cNvPr id="35" name="Rechteck 34"/>
          <p:cNvSpPr/>
          <p:nvPr/>
        </p:nvSpPr>
        <p:spPr>
          <a:xfrm>
            <a:off x="6347876" y="2339316"/>
            <a:ext cx="2414419" cy="57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en-GB" sz="1400" b="1" dirty="0">
                <a:solidFill>
                  <a:schemeClr val="tx1"/>
                </a:solidFill>
              </a:rPr>
              <a:t>Tracking of product-related complaints</a:t>
            </a:r>
          </a:p>
        </p:txBody>
      </p:sp>
      <p:sp>
        <p:nvSpPr>
          <p:cNvPr id="36" name="Oval 50">
            <a:extLst>
              <a:ext uri="{FF2B5EF4-FFF2-40B4-BE49-F238E27FC236}">
                <a16:creationId xmlns:a16="http://schemas.microsoft.com/office/drawing/2014/main" id="{8DFDF808-7481-4C0B-B46D-CB68C094115C}"/>
              </a:ext>
            </a:extLst>
          </p:cNvPr>
          <p:cNvSpPr>
            <a:spLocks noChangeArrowheads="1"/>
          </p:cNvSpPr>
          <p:nvPr/>
        </p:nvSpPr>
        <p:spPr bwMode="auto">
          <a:xfrm rot="5400000">
            <a:off x="2910725" y="2472874"/>
            <a:ext cx="298312" cy="295738"/>
          </a:xfrm>
          <a:prstGeom prst="rect">
            <a:avLst/>
          </a:prstGeom>
          <a:solidFill>
            <a:srgbClr val="F9E244"/>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0" name="Freeform 51">
            <a:extLst>
              <a:ext uri="{FF2B5EF4-FFF2-40B4-BE49-F238E27FC236}">
                <a16:creationId xmlns:a16="http://schemas.microsoft.com/office/drawing/2014/main" id="{F1B48D15-DAFC-413F-BC10-CC14F60B0735}"/>
              </a:ext>
            </a:extLst>
          </p:cNvPr>
          <p:cNvSpPr>
            <a:spLocks/>
          </p:cNvSpPr>
          <p:nvPr/>
        </p:nvSpPr>
        <p:spPr bwMode="auto">
          <a:xfrm>
            <a:off x="3004388" y="2528300"/>
            <a:ext cx="107039" cy="191360"/>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7" name="Grafik 6"/>
          <p:cNvPicPr>
            <a:picLocks noChangeAspect="1"/>
          </p:cNvPicPr>
          <p:nvPr/>
        </p:nvPicPr>
        <p:blipFill rotWithShape="1">
          <a:blip r:embed="rId8">
            <a:extLst>
              <a:ext uri="{28A0092B-C50C-407E-A947-70E740481C1C}">
                <a14:useLocalDpi xmlns:a14="http://schemas.microsoft.com/office/drawing/2010/main" val="0"/>
              </a:ext>
            </a:extLst>
          </a:blip>
          <a:srcRect l="12006" t="11874" r="24856" b="30297"/>
          <a:stretch/>
        </p:blipFill>
        <p:spPr>
          <a:xfrm>
            <a:off x="177046" y="1429406"/>
            <a:ext cx="2376968" cy="2974427"/>
          </a:xfrm>
          <a:prstGeom prst="rect">
            <a:avLst/>
          </a:prstGeom>
        </p:spPr>
      </p:pic>
      <p:sp>
        <p:nvSpPr>
          <p:cNvPr id="51" name="Prostokąt 2"/>
          <p:cNvSpPr/>
          <p:nvPr/>
        </p:nvSpPr>
        <p:spPr>
          <a:xfrm>
            <a:off x="177693" y="3699928"/>
            <a:ext cx="1861323" cy="699641"/>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en-GB" sz="1400" b="1" dirty="0">
                <a:solidFill>
                  <a:schemeClr val="tx1"/>
                </a:solidFill>
              </a:rPr>
              <a:t>Melanie Deppe </a:t>
            </a:r>
            <a:br>
              <a:rPr lang="en-GB" sz="1400" b="1" dirty="0">
                <a:solidFill>
                  <a:schemeClr val="tx1"/>
                </a:solidFill>
              </a:rPr>
            </a:br>
            <a:r>
              <a:rPr lang="en-GB" sz="1100" b="1" dirty="0">
                <a:solidFill>
                  <a:schemeClr val="tx1"/>
                </a:solidFill>
              </a:rPr>
              <a:t>Head of Quality at CWS Workwear</a:t>
            </a:r>
          </a:p>
        </p:txBody>
      </p:sp>
    </p:spTree>
    <p:extLst>
      <p:ext uri="{BB962C8B-B14F-4D97-AF65-F5344CB8AC3E}">
        <p14:creationId xmlns:p14="http://schemas.microsoft.com/office/powerpoint/2010/main" val="387582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31236" y="4046265"/>
            <a:ext cx="2144111" cy="893597"/>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graphicFrame>
        <p:nvGraphicFramePr>
          <p:cNvPr id="7" name="Objekt 6" hidden="1">
            <a:extLst>
              <a:ext uri="{FF2B5EF4-FFF2-40B4-BE49-F238E27FC236}">
                <a16:creationId xmlns:a16="http://schemas.microsoft.com/office/drawing/2014/main" id="{C0696CD8-E8E5-4CB0-A99C-1F52FB01E02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8" name="think-cell Folie" r:id="rId5" imgW="270" imgH="270" progId="TCLayout.ActiveDocument.1">
                  <p:embed/>
                </p:oleObj>
              </mc:Choice>
              <mc:Fallback>
                <p:oleObj name="think-cell Folie" r:id="rId5" imgW="270" imgH="270" progId="TCLayout.ActiveDocument.1">
                  <p:embed/>
                  <p:pic>
                    <p:nvPicPr>
                      <p:cNvPr id="7" name="Objekt 6" hidden="1">
                        <a:extLst>
                          <a:ext uri="{FF2B5EF4-FFF2-40B4-BE49-F238E27FC236}">
                            <a16:creationId xmlns:a16="http://schemas.microsoft.com/office/drawing/2014/main" id="{C0696CD8-E8E5-4CB0-A99C-1F52FB01E0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platzhalter 3">
            <a:extLst>
              <a:ext uri="{FF2B5EF4-FFF2-40B4-BE49-F238E27FC236}">
                <a16:creationId xmlns:a16="http://schemas.microsoft.com/office/drawing/2014/main" id="{37033208-77D0-4BDF-82AB-F0C3242961D9}"/>
              </a:ext>
            </a:extLst>
          </p:cNvPr>
          <p:cNvSpPr>
            <a:spLocks noGrp="1"/>
          </p:cNvSpPr>
          <p:nvPr>
            <p:ph type="body" sz="quarter" idx="11"/>
          </p:nvPr>
        </p:nvSpPr>
        <p:spPr/>
        <p:txBody>
          <a:bodyPr/>
          <a:lstStyle/>
          <a:p>
            <a:r>
              <a:rPr lang="en-GB" dirty="0"/>
              <a:t>Transparent &amp; controlled</a:t>
            </a:r>
          </a:p>
        </p:txBody>
      </p:sp>
      <p:sp>
        <p:nvSpPr>
          <p:cNvPr id="5" name="Textplatzhalter 4">
            <a:extLst>
              <a:ext uri="{FF2B5EF4-FFF2-40B4-BE49-F238E27FC236}">
                <a16:creationId xmlns:a16="http://schemas.microsoft.com/office/drawing/2014/main" id="{C86F9947-F419-4094-9C65-24BB85DAD510}"/>
              </a:ext>
            </a:extLst>
          </p:cNvPr>
          <p:cNvSpPr>
            <a:spLocks noGrp="1"/>
          </p:cNvSpPr>
          <p:nvPr>
            <p:ph type="body" sz="quarter" idx="12"/>
          </p:nvPr>
        </p:nvSpPr>
        <p:spPr>
          <a:xfrm>
            <a:off x="292569" y="1168400"/>
            <a:ext cx="6844832" cy="1785104"/>
          </a:xfrm>
          <a:noFill/>
          <a:ln w="57150">
            <a:noFill/>
          </a:ln>
        </p:spPr>
        <p:txBody>
          <a:bodyPr/>
          <a:lstStyle/>
          <a:p>
            <a:pPr marL="285750" indent="-285750">
              <a:spcBef>
                <a:spcPts val="0"/>
              </a:spcBef>
              <a:spcAft>
                <a:spcPts val="0"/>
              </a:spcAft>
              <a:buFont typeface="Arial" panose="020B0604020202020204" pitchFamily="34" charset="0"/>
              <a:buChar char="•"/>
            </a:pPr>
            <a:r>
              <a:rPr lang="en-GB" dirty="0"/>
              <a:t>Own design team in Germany and in-house production in Europe.</a:t>
            </a:r>
          </a:p>
          <a:p>
            <a:pPr marL="285750" indent="-285750">
              <a:spcAft>
                <a:spcPts val="0"/>
              </a:spcAft>
              <a:buFont typeface="Arial" panose="020B0604020202020204" pitchFamily="34" charset="0"/>
              <a:buChar char="•"/>
            </a:pPr>
            <a:r>
              <a:rPr lang="en-GB" dirty="0"/>
              <a:t>Control of our supply chain.</a:t>
            </a:r>
          </a:p>
          <a:p>
            <a:pPr marL="285750" indent="-285750">
              <a:spcAft>
                <a:spcPts val="0"/>
              </a:spcAft>
              <a:buFont typeface="Arial" panose="020B0604020202020204" pitchFamily="34" charset="0"/>
              <a:buChar char="•"/>
            </a:pPr>
            <a:r>
              <a:rPr lang="en-GB" dirty="0"/>
              <a:t>Suppliers are obligated to acknowledge and sign our CWS Code of Conduct. </a:t>
            </a:r>
          </a:p>
          <a:p>
            <a:pPr marL="285750" indent="-285750">
              <a:spcAft>
                <a:spcPts val="0"/>
              </a:spcAft>
              <a:buFont typeface="Arial" panose="020B0604020202020204" pitchFamily="34" charset="0"/>
              <a:buChar char="•"/>
            </a:pPr>
            <a:r>
              <a:rPr lang="en-GB" dirty="0"/>
              <a:t>Regular independent BSCI-conform audits of production sites.</a:t>
            </a:r>
          </a:p>
          <a:p>
            <a:pPr marL="285750" indent="-285750">
              <a:spcAft>
                <a:spcPts val="0"/>
              </a:spcAft>
              <a:buFont typeface="Arial" panose="020B0604020202020204" pitchFamily="34" charset="0"/>
              <a:buChar char="•"/>
            </a:pPr>
            <a:r>
              <a:rPr lang="en-GB" dirty="0"/>
              <a:t>90% of our suppliers are from Europe.</a:t>
            </a:r>
          </a:p>
        </p:txBody>
      </p:sp>
      <p:sp>
        <p:nvSpPr>
          <p:cNvPr id="2" name="Titel 1">
            <a:extLst>
              <a:ext uri="{FF2B5EF4-FFF2-40B4-BE49-F238E27FC236}">
                <a16:creationId xmlns:a16="http://schemas.microsoft.com/office/drawing/2014/main" id="{6AFA78FA-6894-41F8-BC9D-F041C61D39E1}"/>
              </a:ext>
            </a:extLst>
          </p:cNvPr>
          <p:cNvSpPr>
            <a:spLocks noGrp="1"/>
          </p:cNvSpPr>
          <p:nvPr>
            <p:ph type="title"/>
          </p:nvPr>
        </p:nvSpPr>
        <p:spPr/>
        <p:txBody>
          <a:bodyPr/>
          <a:lstStyle/>
          <a:p>
            <a:r>
              <a:rPr lang="en-GB" dirty="0"/>
              <a:t>Responsibility in the supply chain</a:t>
            </a:r>
          </a:p>
        </p:txBody>
      </p:sp>
      <p:sp>
        <p:nvSpPr>
          <p:cNvPr id="8" name="Textplatzhalter 3"/>
          <p:cNvSpPr>
            <a:spLocks noGrp="1"/>
          </p:cNvSpPr>
          <p:nvPr>
            <p:ph type="body" sz="quarter" idx="12"/>
          </p:nvPr>
        </p:nvSpPr>
        <p:spPr>
          <a:xfrm>
            <a:off x="292530" y="4112617"/>
            <a:ext cx="2081049" cy="769441"/>
          </a:xfrm>
          <a:solidFill>
            <a:srgbClr val="F9E244"/>
          </a:solidFill>
        </p:spPr>
        <p:txBody>
          <a:bodyPr/>
          <a:lstStyle/>
          <a:p>
            <a:r>
              <a:rPr lang="en-GB" sz="1000" dirty="0">
                <a:solidFill>
                  <a:srgbClr val="000000"/>
                </a:solidFill>
              </a:rPr>
              <a:t>CWS has applied the strict </a:t>
            </a:r>
            <a:r>
              <a:rPr lang="en-GB" sz="1000" b="1" dirty="0">
                <a:solidFill>
                  <a:srgbClr val="000000"/>
                </a:solidFill>
              </a:rPr>
              <a:t>BSCI Code of Conduct</a:t>
            </a:r>
            <a:r>
              <a:rPr lang="en-GB" sz="1000" dirty="0">
                <a:solidFill>
                  <a:srgbClr val="000000"/>
                </a:solidFill>
              </a:rPr>
              <a:t> in its supply chain since 2013. All relevant suppliers are audited for and in compliance with this at least every 2 years. </a:t>
            </a:r>
            <a:endParaRPr lang="en-GB" sz="1000" dirty="0">
              <a:latin typeface="Arial Black" panose="020B0A04020102020204" pitchFamily="34" charset="0"/>
            </a:endParaRPr>
          </a:p>
        </p:txBody>
      </p:sp>
      <p:pic>
        <p:nvPicPr>
          <p:cNvPr id="9" name="Grafik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7399" y="3046406"/>
            <a:ext cx="905356" cy="917472"/>
          </a:xfrm>
          <a:prstGeom prst="rect">
            <a:avLst/>
          </a:prstGeom>
        </p:spPr>
      </p:pic>
      <p:pic>
        <p:nvPicPr>
          <p:cNvPr id="11" name="Grafik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67201" y="3014218"/>
            <a:ext cx="967745" cy="981847"/>
          </a:xfrm>
          <a:prstGeom prst="rect">
            <a:avLst/>
          </a:prstGeom>
        </p:spPr>
      </p:pic>
      <p:pic>
        <p:nvPicPr>
          <p:cNvPr id="14" name="Grafik 13"/>
          <p:cNvPicPr>
            <a:picLocks noChangeAspect="1"/>
          </p:cNvPicPr>
          <p:nvPr/>
        </p:nvPicPr>
        <p:blipFill>
          <a:blip r:embed="rId9"/>
          <a:stretch>
            <a:fillRect/>
          </a:stretch>
        </p:blipFill>
        <p:spPr>
          <a:xfrm>
            <a:off x="2690304" y="3071867"/>
            <a:ext cx="1374756" cy="940333"/>
          </a:xfrm>
          <a:prstGeom prst="rect">
            <a:avLst/>
          </a:prstGeom>
        </p:spPr>
      </p:pic>
      <p:sp>
        <p:nvSpPr>
          <p:cNvPr id="16" name="Rechteck 15"/>
          <p:cNvSpPr/>
          <p:nvPr/>
        </p:nvSpPr>
        <p:spPr>
          <a:xfrm>
            <a:off x="2433148" y="4051522"/>
            <a:ext cx="2144111" cy="893597"/>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sp>
        <p:nvSpPr>
          <p:cNvPr id="17" name="Textplatzhalter 3"/>
          <p:cNvSpPr>
            <a:spLocks noGrp="1"/>
          </p:cNvSpPr>
          <p:nvPr>
            <p:ph type="body" sz="quarter" idx="12"/>
          </p:nvPr>
        </p:nvSpPr>
        <p:spPr>
          <a:xfrm>
            <a:off x="2533000" y="4130563"/>
            <a:ext cx="2049512" cy="769441"/>
          </a:xfrm>
          <a:solidFill>
            <a:srgbClr val="F9E244"/>
          </a:solidFill>
        </p:spPr>
        <p:txBody>
          <a:bodyPr/>
          <a:lstStyle/>
          <a:p>
            <a:r>
              <a:rPr lang="en-GB" sz="1000" dirty="0">
                <a:solidFill>
                  <a:srgbClr val="000000"/>
                </a:solidFill>
              </a:rPr>
              <a:t>CWS signed up to the</a:t>
            </a:r>
            <a:r>
              <a:rPr lang="en-GB" sz="1000" b="1" dirty="0">
                <a:solidFill>
                  <a:srgbClr val="000000"/>
                </a:solidFill>
              </a:rPr>
              <a:t> UN Global Compact</a:t>
            </a:r>
            <a:r>
              <a:rPr lang="en-GB" sz="1000" dirty="0">
                <a:solidFill>
                  <a:srgbClr val="000000"/>
                </a:solidFill>
              </a:rPr>
              <a:t> in 2013 –the biggest and most important initiative worldwide for sustainable and responsible corporate governance. </a:t>
            </a:r>
          </a:p>
        </p:txBody>
      </p:sp>
      <p:sp>
        <p:nvSpPr>
          <p:cNvPr id="18" name="Rechteck 17"/>
          <p:cNvSpPr/>
          <p:nvPr/>
        </p:nvSpPr>
        <p:spPr>
          <a:xfrm>
            <a:off x="4645571" y="4046266"/>
            <a:ext cx="2165134" cy="904112"/>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sp>
        <p:nvSpPr>
          <p:cNvPr id="19" name="Rechteck 18"/>
          <p:cNvSpPr/>
          <p:nvPr/>
        </p:nvSpPr>
        <p:spPr>
          <a:xfrm>
            <a:off x="6868507" y="4046266"/>
            <a:ext cx="2154623" cy="909368"/>
          </a:xfrm>
          <a:prstGeom prst="rect">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endParaRPr lang="en-GB" sz="2400" dirty="0">
              <a:latin typeface="Arial Black" panose="020B0A04020102020204" pitchFamily="34" charset="0"/>
            </a:endParaRPr>
          </a:p>
        </p:txBody>
      </p:sp>
      <p:pic>
        <p:nvPicPr>
          <p:cNvPr id="20" name="Grafik 29">
            <a:extLst>
              <a:ext uri="{FF2B5EF4-FFF2-40B4-BE49-F238E27FC236}">
                <a16:creationId xmlns:a16="http://schemas.microsoft.com/office/drawing/2014/main" id="{F007B7B1-166E-DE46-A9D2-F49C3495BD8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40142" r="5733" b="39982"/>
          <a:stretch/>
        </p:blipFill>
        <p:spPr>
          <a:xfrm>
            <a:off x="4616814" y="3360665"/>
            <a:ext cx="2054580" cy="432140"/>
          </a:xfrm>
          <a:prstGeom prst="rect">
            <a:avLst/>
          </a:prstGeom>
        </p:spPr>
      </p:pic>
      <p:sp>
        <p:nvSpPr>
          <p:cNvPr id="21" name="Textplatzhalter 3"/>
          <p:cNvSpPr>
            <a:spLocks noGrp="1"/>
          </p:cNvSpPr>
          <p:nvPr>
            <p:ph type="body" sz="quarter" idx="12"/>
          </p:nvPr>
        </p:nvSpPr>
        <p:spPr>
          <a:xfrm>
            <a:off x="4708638" y="4109545"/>
            <a:ext cx="2091545" cy="769441"/>
          </a:xfrm>
          <a:solidFill>
            <a:srgbClr val="F9E244"/>
          </a:solidFill>
        </p:spPr>
        <p:txBody>
          <a:bodyPr/>
          <a:lstStyle/>
          <a:p>
            <a:r>
              <a:rPr lang="en-GB" sz="1000" b="1" dirty="0">
                <a:solidFill>
                  <a:srgbClr val="000000"/>
                </a:solidFill>
              </a:rPr>
              <a:t>Platinum Award. </a:t>
            </a:r>
            <a:r>
              <a:rPr lang="en-GB" sz="1000" dirty="0">
                <a:solidFill>
                  <a:srgbClr val="000000"/>
                </a:solidFill>
              </a:rPr>
              <a:t>Sustainability audit covering environment, labour and human rights, ethics and supply chains. CWS figures among the top 1% of the audited companies. </a:t>
            </a:r>
            <a:endParaRPr lang="en-GB" sz="1200" dirty="0">
              <a:latin typeface="Arial Black" panose="020B0A04020102020204" pitchFamily="34" charset="0"/>
            </a:endParaRPr>
          </a:p>
        </p:txBody>
      </p:sp>
      <p:sp>
        <p:nvSpPr>
          <p:cNvPr id="22" name="Textplatzhalter 3"/>
          <p:cNvSpPr>
            <a:spLocks noGrp="1"/>
          </p:cNvSpPr>
          <p:nvPr>
            <p:ph type="body" sz="quarter" idx="12"/>
          </p:nvPr>
        </p:nvSpPr>
        <p:spPr>
          <a:xfrm>
            <a:off x="6954309" y="4119838"/>
            <a:ext cx="2005762" cy="769441"/>
          </a:xfrm>
          <a:solidFill>
            <a:srgbClr val="F9E244"/>
          </a:solidFill>
        </p:spPr>
        <p:txBody>
          <a:bodyPr/>
          <a:lstStyle/>
          <a:p>
            <a:r>
              <a:rPr lang="en-GB" sz="1000" dirty="0"/>
              <a:t>Already over </a:t>
            </a:r>
            <a:r>
              <a:rPr lang="en-GB" sz="1000" b="1" dirty="0"/>
              <a:t>50%</a:t>
            </a:r>
            <a:r>
              <a:rPr lang="en-GB" sz="1000" dirty="0"/>
              <a:t> of purchased textiles certified to </a:t>
            </a:r>
            <a:r>
              <a:rPr lang="en-GB" sz="1000" b="1" dirty="0"/>
              <a:t>Oeko-Tex STeP </a:t>
            </a:r>
            <a:r>
              <a:rPr lang="en-GB" sz="1000" dirty="0"/>
              <a:t>for </a:t>
            </a:r>
            <a:r>
              <a:rPr lang="en-GB" sz="1000" b="1" dirty="0"/>
              <a:t>environmentally friendly and socially responsible textile production</a:t>
            </a:r>
            <a:r>
              <a:rPr lang="en-GB" sz="1000" dirty="0"/>
              <a:t>. </a:t>
            </a:r>
          </a:p>
        </p:txBody>
      </p:sp>
    </p:spTree>
    <p:extLst>
      <p:ext uri="{BB962C8B-B14F-4D97-AF65-F5344CB8AC3E}">
        <p14:creationId xmlns:p14="http://schemas.microsoft.com/office/powerpoint/2010/main" val="8543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6841" y="301943"/>
            <a:ext cx="4339459" cy="3348609"/>
          </a:xfrm>
        </p:spPr>
        <p:txBody>
          <a:bodyPr/>
          <a:lstStyle/>
          <a:p>
            <a:r>
              <a:rPr lang="en-GB" sz="6800" dirty="0"/>
              <a:t>Repair and reuse of sustainable materials</a:t>
            </a:r>
          </a:p>
        </p:txBody>
      </p:sp>
      <p:pic>
        <p:nvPicPr>
          <p:cNvPr id="5" name="Bildplatzhalt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9832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292569" y="1235602"/>
            <a:ext cx="4172400" cy="2677656"/>
          </a:xfrm>
          <a:solidFill>
            <a:srgbClr val="F9E244"/>
          </a:solidFill>
        </p:spPr>
        <p:txBody>
          <a:bodyPr/>
          <a:lstStyle/>
          <a:p>
            <a:pPr marL="285750" indent="-285750">
              <a:buFont typeface="Arial" panose="020B0604020202020204" pitchFamily="34" charset="0"/>
              <a:buChar char="•"/>
            </a:pPr>
            <a:r>
              <a:rPr lang="en-GB" dirty="0"/>
              <a:t>We put a premium on long service life for our workwear.</a:t>
            </a:r>
          </a:p>
          <a:p>
            <a:pPr marL="285750" indent="-285750">
              <a:buFont typeface="Arial" panose="020B0604020202020204" pitchFamily="34" charset="0"/>
              <a:buChar char="•"/>
            </a:pPr>
            <a:r>
              <a:rPr lang="en-GB" dirty="0"/>
              <a:t>Which is why we use high-quality, durable garments and repair them expertly.</a:t>
            </a:r>
          </a:p>
          <a:p>
            <a:pPr marL="285750" indent="-285750">
              <a:buFont typeface="Arial" panose="020B0604020202020204" pitchFamily="34" charset="0"/>
              <a:buChar char="•"/>
            </a:pPr>
            <a:r>
              <a:rPr lang="en-GB" dirty="0"/>
              <a:t>By doing so, we prevent textile waste and at the same time cut CO</a:t>
            </a:r>
            <a:r>
              <a:rPr lang="en-GB" baseline="-25000" dirty="0"/>
              <a:t>2  </a:t>
            </a:r>
            <a:r>
              <a:rPr lang="en-GB" dirty="0"/>
              <a:t>emissions considerably.</a:t>
            </a:r>
            <a:endParaRPr lang="en-GB" b="1" dirty="0"/>
          </a:p>
          <a:p>
            <a:pPr marL="285750" indent="-285750">
              <a:buFont typeface="Arial" panose="020B0604020202020204" pitchFamily="34" charset="0"/>
              <a:buChar char="•"/>
            </a:pPr>
            <a:r>
              <a:rPr lang="en-GB" b="1" dirty="0"/>
              <a:t>CWS repairs around 5 million items of workwear per year.</a:t>
            </a:r>
          </a:p>
        </p:txBody>
      </p:sp>
      <p:pic>
        <p:nvPicPr>
          <p:cNvPr id="8" name="Bildplatzhalter 7"/>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7" name="Titel 6"/>
          <p:cNvSpPr>
            <a:spLocks noGrp="1"/>
          </p:cNvSpPr>
          <p:nvPr>
            <p:ph type="title"/>
          </p:nvPr>
        </p:nvSpPr>
        <p:spPr/>
        <p:txBody>
          <a:bodyPr/>
          <a:lstStyle/>
          <a:p>
            <a:r>
              <a:rPr lang="en-GB" dirty="0"/>
              <a:t>Repairing</a:t>
            </a:r>
          </a:p>
        </p:txBody>
      </p:sp>
      <p:sp>
        <p:nvSpPr>
          <p:cNvPr id="6" name="Owal 10"/>
          <p:cNvSpPr/>
          <p:nvPr/>
        </p:nvSpPr>
        <p:spPr>
          <a:xfrm>
            <a:off x="8181028" y="4295167"/>
            <a:ext cx="704418" cy="695410"/>
          </a:xfrm>
          <a:prstGeom prst="ellipse">
            <a:avLst/>
          </a:prstGeom>
          <a:solidFill>
            <a:srgbClr val="F9E24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en-GB" sz="1600" dirty="0"/>
          </a:p>
        </p:txBody>
      </p:sp>
      <p:pic>
        <p:nvPicPr>
          <p:cNvPr id="9" name="Grafi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6575" y="4355835"/>
            <a:ext cx="434340" cy="489997"/>
          </a:xfrm>
          <a:prstGeom prst="rect">
            <a:avLst/>
          </a:prstGeom>
        </p:spPr>
      </p:pic>
      <p:sp>
        <p:nvSpPr>
          <p:cNvPr id="10" name="Textplatzhalter 3">
            <a:extLst>
              <a:ext uri="{FF2B5EF4-FFF2-40B4-BE49-F238E27FC236}">
                <a16:creationId xmlns:a16="http://schemas.microsoft.com/office/drawing/2014/main" id="{37033208-77D0-4BDF-82AB-F0C3242961D9}"/>
              </a:ext>
            </a:extLst>
          </p:cNvPr>
          <p:cNvSpPr>
            <a:spLocks noGrp="1"/>
          </p:cNvSpPr>
          <p:nvPr>
            <p:ph type="body" sz="quarter" idx="11"/>
          </p:nvPr>
        </p:nvSpPr>
        <p:spPr>
          <a:xfrm>
            <a:off x="292569" y="639681"/>
            <a:ext cx="6724800" cy="246221"/>
          </a:xfrm>
        </p:spPr>
        <p:txBody>
          <a:bodyPr/>
          <a:lstStyle/>
          <a:p>
            <a:r>
              <a:rPr lang="en-GB" dirty="0"/>
              <a:t>pays off!</a:t>
            </a:r>
          </a:p>
        </p:txBody>
      </p:sp>
    </p:spTree>
    <p:extLst>
      <p:ext uri="{BB962C8B-B14F-4D97-AF65-F5344CB8AC3E}">
        <p14:creationId xmlns:p14="http://schemas.microsoft.com/office/powerpoint/2010/main" val="1382520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J_AW00BkxpXvtXo3uiae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hSHuIYKT_W7CwdaGUqY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5hSHuIYKT_W7CwdaGUqY8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4ZNtImdRvGGlNdu_r4_c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7JRAKh4vRKWdDpPrPLlf5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rm_ifOEdyu2Nc35qFZgq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16NnfEIQZm2kFtK1gDMw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RvsbmEjQj2uyFwqiQENx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t9GrBvAR7SH0BVVdExvN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_CWS_DE">
  <a:themeElements>
    <a:clrScheme name="Farben_CWS_Boco">
      <a:dk1>
        <a:srgbClr val="000000"/>
      </a:dk1>
      <a:lt1>
        <a:srgbClr val="FFFFFF"/>
      </a:lt1>
      <a:dk2>
        <a:srgbClr val="000000"/>
      </a:dk2>
      <a:lt2>
        <a:srgbClr val="FFFFFF"/>
      </a:lt2>
      <a:accent1>
        <a:srgbClr val="000000"/>
      </a:accent1>
      <a:accent2>
        <a:srgbClr val="EB0045"/>
      </a:accent2>
      <a:accent3>
        <a:srgbClr val="F378C4"/>
      </a:accent3>
      <a:accent4>
        <a:srgbClr val="000000"/>
      </a:accent4>
      <a:accent5>
        <a:srgbClr val="EB0045"/>
      </a:accent5>
      <a:accent6>
        <a:srgbClr val="F378C4"/>
      </a:accent6>
      <a:hlink>
        <a:srgbClr val="EB0045"/>
      </a:hlink>
      <a:folHlink>
        <a:srgbClr val="F378C4"/>
      </a:folHlink>
    </a:clrScheme>
    <a:fontScheme name="Schriften_CWS_Bo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lIns="108000" tIns="72000" rIns="108000" bIns="72000"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Black">
      <a:srgbClr val="000000"/>
    </a:custClr>
    <a:custClr name="White">
      <a:srgbClr val="FFFFFF"/>
    </a:custClr>
    <a:custClr name="Corporate Red">
      <a:srgbClr val="EB0045"/>
    </a:custClr>
    <a:custClr name="Corporate Pink">
      <a:srgbClr val="F378C4"/>
    </a:custClr>
    <a:custClr name="Hygiene Blue">
      <a:srgbClr val="97C9EB"/>
    </a:custClr>
    <a:custClr name="Floor Care Purple">
      <a:srgbClr val="C3A6E1"/>
    </a:custClr>
    <a:custClr name="Fire Safety Orange">
      <a:srgbClr val="FFB447"/>
    </a:custClr>
    <a:custClr name="Workwear Yellow">
      <a:srgbClr val="F9E244"/>
    </a:custClr>
    <a:custClr name="Cleanrooms Turquoise">
      <a:srgbClr val="73E0C1"/>
    </a:custClr>
    <a:custClr name="Healthcare Green">
      <a:srgbClr val="ACD800"/>
    </a:custClr>
    <a:custClr name="Black 80%">
      <a:srgbClr val="575756"/>
    </a:custClr>
    <a:custClr name="White">
      <a:srgbClr val="FFFFFF"/>
    </a:custClr>
    <a:custClr name="Corporate Red 80%">
      <a:srgbClr val="EF336A"/>
    </a:custClr>
    <a:custClr name="Corporate Pink 80%">
      <a:srgbClr val="F593D0"/>
    </a:custClr>
    <a:custClr name="Hygiene Blue 80%">
      <a:srgbClr val="ACD4EF"/>
    </a:custClr>
    <a:custClr name="Floor Care Purple 80%">
      <a:srgbClr val="CFB8E7"/>
    </a:custClr>
    <a:custClr name="Fire Safety Orange 80%">
      <a:srgbClr val="FFC36C"/>
    </a:custClr>
    <a:custClr name="Workwear Yellow 80%">
      <a:srgbClr val="FAE869"/>
    </a:custClr>
    <a:custClr name="Cleanrooms Turquoise 80%">
      <a:srgbClr val="8FE7CD"/>
    </a:custClr>
    <a:custClr name="Healthcare Green 80%">
      <a:srgbClr val="BDE033"/>
    </a:custClr>
    <a:custClr name="Black 60%">
      <a:srgbClr val="878787"/>
    </a:custClr>
    <a:custClr name="White">
      <a:srgbClr val="FFFFFF"/>
    </a:custClr>
    <a:custClr name="Corporate Red 60%">
      <a:srgbClr val="F3668F"/>
    </a:custClr>
    <a:custClr name="Corporate Pink 60%">
      <a:srgbClr val="F8AEDC"/>
    </a:custClr>
    <a:custClr name="Hygiene Blue 60%">
      <a:srgbClr val="C1DFF3"/>
    </a:custClr>
    <a:custClr name="Floor Care Purple 60%">
      <a:srgbClr val="DBC9ED"/>
    </a:custClr>
    <a:custClr name="Fire Safety Orange 60%">
      <a:srgbClr val="FFD291"/>
    </a:custClr>
    <a:custClr name="Workwear Yellow 60%">
      <a:srgbClr val="FBEE8F"/>
    </a:custClr>
    <a:custClr name="Cleanrooms Turquoise 60%">
      <a:srgbClr val="ABEDDA"/>
    </a:custClr>
    <a:custClr name="Healthcare Green 60%">
      <a:srgbClr val="CDE866"/>
    </a:custClr>
    <a:custClr name="Black 40%">
      <a:srgbClr val="B2B2B2"/>
    </a:custClr>
    <a:custClr name="White">
      <a:srgbClr val="FFFFFF"/>
    </a:custClr>
    <a:custClr name="Corporate Red 40%">
      <a:srgbClr val="F799B5"/>
    </a:custClr>
    <a:custClr name="Corporate Pink 40%">
      <a:srgbClr val="FAC9E8"/>
    </a:custClr>
    <a:custClr name="Hygiene Blue 40%">
      <a:srgbClr val="D5EAF7"/>
    </a:custClr>
    <a:custClr name="Floor Care Purple 40%">
      <a:srgbClr val="E7DBF3"/>
    </a:custClr>
    <a:custClr name="Fire Safety Orange 40%">
      <a:srgbClr val="FFE1B6"/>
    </a:custClr>
    <a:custClr name="Workwear Yellow 40%">
      <a:srgbClr val="FDF4B4"/>
    </a:custClr>
    <a:custClr name="Cleanrooms Turquoise 40%">
      <a:srgbClr val="C7F3E6"/>
    </a:custClr>
    <a:custClr name="Healthcare Green 40%">
      <a:srgbClr val="DEEF99"/>
    </a:custClr>
  </a:custClrLst>
</a:theme>
</file>

<file path=ppt/theme/theme2.xml><?xml version="1.0" encoding="utf-8"?>
<a:theme xmlns:a="http://schemas.openxmlformats.org/drawingml/2006/main" name="Master_CWS_WORKWEAR_DE">
  <a:themeElements>
    <a:clrScheme name="Farben_CWS_Boco">
      <a:dk1>
        <a:srgbClr val="000000"/>
      </a:dk1>
      <a:lt1>
        <a:srgbClr val="FFFFFF"/>
      </a:lt1>
      <a:dk2>
        <a:srgbClr val="000000"/>
      </a:dk2>
      <a:lt2>
        <a:srgbClr val="FFFFFF"/>
      </a:lt2>
      <a:accent1>
        <a:srgbClr val="000000"/>
      </a:accent1>
      <a:accent2>
        <a:srgbClr val="EB0045"/>
      </a:accent2>
      <a:accent3>
        <a:srgbClr val="F378C4"/>
      </a:accent3>
      <a:accent4>
        <a:srgbClr val="000000"/>
      </a:accent4>
      <a:accent5>
        <a:srgbClr val="EB0045"/>
      </a:accent5>
      <a:accent6>
        <a:srgbClr val="F378C4"/>
      </a:accent6>
      <a:hlink>
        <a:srgbClr val="EB0045"/>
      </a:hlink>
      <a:folHlink>
        <a:srgbClr val="F378C4"/>
      </a:folHlink>
    </a:clrScheme>
    <a:fontScheme name="Schriften_CWS_Bo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lIns="108000" tIns="72000" rIns="108000" bIns="72000"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Black">
      <a:srgbClr val="000000"/>
    </a:custClr>
    <a:custClr name="White">
      <a:srgbClr val="FFFFFF"/>
    </a:custClr>
    <a:custClr name="Corporate Red">
      <a:srgbClr val="EB0045"/>
    </a:custClr>
    <a:custClr name="Corporate Pink">
      <a:srgbClr val="F378C4"/>
    </a:custClr>
    <a:custClr name="Hygiene Blue">
      <a:srgbClr val="97C9EB"/>
    </a:custClr>
    <a:custClr name="Floor Care Purple">
      <a:srgbClr val="C3A6E1"/>
    </a:custClr>
    <a:custClr name="Fire Safety Orange">
      <a:srgbClr val="FFB447"/>
    </a:custClr>
    <a:custClr name="Workwear Yellow">
      <a:srgbClr val="F9E244"/>
    </a:custClr>
    <a:custClr name="Cleanrooms Turquoise">
      <a:srgbClr val="73E0C1"/>
    </a:custClr>
    <a:custClr name="Healthcare Green">
      <a:srgbClr val="ACD800"/>
    </a:custClr>
    <a:custClr name="Black 80%">
      <a:srgbClr val="575756"/>
    </a:custClr>
    <a:custClr name="White">
      <a:srgbClr val="FFFFFF"/>
    </a:custClr>
    <a:custClr name="Corporate Red 80%">
      <a:srgbClr val="EF336A"/>
    </a:custClr>
    <a:custClr name="Corporate Pink 80%">
      <a:srgbClr val="F593D0"/>
    </a:custClr>
    <a:custClr name="Hygiene Blue 80%">
      <a:srgbClr val="ACD4EF"/>
    </a:custClr>
    <a:custClr name="Floor Care Purple 80%">
      <a:srgbClr val="CFB8E7"/>
    </a:custClr>
    <a:custClr name="Fire Safety Orange 80%">
      <a:srgbClr val="FFC36C"/>
    </a:custClr>
    <a:custClr name="Workwear Yellow 80%">
      <a:srgbClr val="FAE869"/>
    </a:custClr>
    <a:custClr name="Cleanrooms Turquoise 80%">
      <a:srgbClr val="8FE7CD"/>
    </a:custClr>
    <a:custClr name="Healthcare Green 80%">
      <a:srgbClr val="BDE033"/>
    </a:custClr>
    <a:custClr name="Black 60%">
      <a:srgbClr val="878787"/>
    </a:custClr>
    <a:custClr name="White">
      <a:srgbClr val="FFFFFF"/>
    </a:custClr>
    <a:custClr name="Corporate Red 60%">
      <a:srgbClr val="F3668F"/>
    </a:custClr>
    <a:custClr name="Corporate Pink 60%">
      <a:srgbClr val="F8AEDC"/>
    </a:custClr>
    <a:custClr name="Hygiene Blue 60%">
      <a:srgbClr val="C1DFF3"/>
    </a:custClr>
    <a:custClr name="Floor Care Purple 60%">
      <a:srgbClr val="DBC9ED"/>
    </a:custClr>
    <a:custClr name="Fire Safety Orange 60%">
      <a:srgbClr val="FFD291"/>
    </a:custClr>
    <a:custClr name="Workwear Yellow 60%">
      <a:srgbClr val="FBEE8F"/>
    </a:custClr>
    <a:custClr name="Cleanrooms Turquoise 60%">
      <a:srgbClr val="ABEDDA"/>
    </a:custClr>
    <a:custClr name="Healthcare Green 60%">
      <a:srgbClr val="CDE866"/>
    </a:custClr>
    <a:custClr name="Black 40%">
      <a:srgbClr val="B2B2B2"/>
    </a:custClr>
    <a:custClr name="White">
      <a:srgbClr val="FFFFFF"/>
    </a:custClr>
    <a:custClr name="Corporate Red 40%">
      <a:srgbClr val="F799B5"/>
    </a:custClr>
    <a:custClr name="Corporate Pink 40%">
      <a:srgbClr val="FAC9E8"/>
    </a:custClr>
    <a:custClr name="Hygiene Blue 40%">
      <a:srgbClr val="D5EAF7"/>
    </a:custClr>
    <a:custClr name="Floor Care Purple 40%">
      <a:srgbClr val="E7DBF3"/>
    </a:custClr>
    <a:custClr name="Fire Safety Orange 40%">
      <a:srgbClr val="FFE1B6"/>
    </a:custClr>
    <a:custClr name="Workwear Yellow 40%">
      <a:srgbClr val="FDF4B4"/>
    </a:custClr>
    <a:custClr name="Cleanrooms Turquoise 40%">
      <a:srgbClr val="C7F3E6"/>
    </a:custClr>
    <a:custClr name="Healthcare Green 40%">
      <a:srgbClr val="DEEF99"/>
    </a:custClr>
  </a:custClr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Farben_CWS_Boco">
      <a:dk1>
        <a:srgbClr val="FFFFFF"/>
      </a:dk1>
      <a:lt1>
        <a:srgbClr val="000000"/>
      </a:lt1>
      <a:dk2>
        <a:srgbClr val="FFFFFF"/>
      </a:dk2>
      <a:lt2>
        <a:srgbClr val="000000"/>
      </a:lt2>
      <a:accent1>
        <a:srgbClr val="575756"/>
      </a:accent1>
      <a:accent2>
        <a:srgbClr val="DADADA"/>
      </a:accent2>
      <a:accent3>
        <a:srgbClr val="EB0045"/>
      </a:accent3>
      <a:accent4>
        <a:srgbClr val="F14D7D"/>
      </a:accent4>
      <a:accent5>
        <a:srgbClr val="F378C4"/>
      </a:accent5>
      <a:accent6>
        <a:srgbClr val="F7A0D6"/>
      </a:accent6>
      <a:hlink>
        <a:srgbClr val="3C3C3B"/>
      </a:hlink>
      <a:folHlink>
        <a:srgbClr val="EB0045"/>
      </a:folHlink>
    </a:clrScheme>
    <a:fontScheme name="Schriften_CWS_Bo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Farben_CWS_Boco">
      <a:dk1>
        <a:srgbClr val="FFFFFF"/>
      </a:dk1>
      <a:lt1>
        <a:srgbClr val="000000"/>
      </a:lt1>
      <a:dk2>
        <a:srgbClr val="FFFFFF"/>
      </a:dk2>
      <a:lt2>
        <a:srgbClr val="000000"/>
      </a:lt2>
      <a:accent1>
        <a:srgbClr val="575756"/>
      </a:accent1>
      <a:accent2>
        <a:srgbClr val="DADADA"/>
      </a:accent2>
      <a:accent3>
        <a:srgbClr val="EB0045"/>
      </a:accent3>
      <a:accent4>
        <a:srgbClr val="F14D7D"/>
      </a:accent4>
      <a:accent5>
        <a:srgbClr val="F378C4"/>
      </a:accent5>
      <a:accent6>
        <a:srgbClr val="F7A0D6"/>
      </a:accent6>
      <a:hlink>
        <a:srgbClr val="3C3C3B"/>
      </a:hlink>
      <a:folHlink>
        <a:srgbClr val="EB0045"/>
      </a:folHlink>
    </a:clrScheme>
    <a:fontScheme name="Schriften_CWS_Bo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2AC0F49850BCE4E86922B1A0639236A" ma:contentTypeVersion="14" ma:contentTypeDescription="Ein neues Dokument erstellen." ma:contentTypeScope="" ma:versionID="37ac0b5a32e2450551e9c9ec987707a8">
  <xsd:schema xmlns:xsd="http://www.w3.org/2001/XMLSchema" xmlns:xs="http://www.w3.org/2001/XMLSchema" xmlns:p="http://schemas.microsoft.com/office/2006/metadata/properties" xmlns:ns2="fa9cb8e6-5043-478a-89f5-d70d1e705cc8" xmlns:ns3="fee8b1d9-76e0-4767-8a63-2973bb605aa1" targetNamespace="http://schemas.microsoft.com/office/2006/metadata/properties" ma:root="true" ma:fieldsID="972d091fc38eee30c1aacc17108b0657" ns2:_="" ns3:_="">
    <xsd:import namespace="fa9cb8e6-5043-478a-89f5-d70d1e705cc8"/>
    <xsd:import namespace="fee8b1d9-76e0-4767-8a63-2973bb605a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cb8e6-5043-478a-89f5-d70d1e705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9bda0fbb-82f1-415e-8f6c-73e866a6892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e8b1d9-76e0-4767-8a63-2973bb605aa1"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47e19756-b347-4af9-911c-7efb68129fa3}" ma:internalName="TaxCatchAll" ma:showField="CatchAllData" ma:web="fee8b1d9-76e0-4767-8a63-2973bb605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ee8b1d9-76e0-4767-8a63-2973bb605aa1" xsi:nil="true"/>
    <lcf76f155ced4ddcb4097134ff3c332f xmlns="fa9cb8e6-5043-478a-89f5-d70d1e705c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1A4056-B4B3-450E-8E38-58CB29D125B9}"/>
</file>

<file path=customXml/itemProps2.xml><?xml version="1.0" encoding="utf-8"?>
<ds:datastoreItem xmlns:ds="http://schemas.openxmlformats.org/officeDocument/2006/customXml" ds:itemID="{AE013EEC-EC2D-4248-BA9D-E3871EB3266D}"/>
</file>

<file path=customXml/itemProps3.xml><?xml version="1.0" encoding="utf-8"?>
<ds:datastoreItem xmlns:ds="http://schemas.openxmlformats.org/officeDocument/2006/customXml" ds:itemID="{DB4FE7CA-6E4D-4C1F-B387-4B3FF54EB934}"/>
</file>

<file path=docProps/app.xml><?xml version="1.0" encoding="utf-8"?>
<Properties xmlns="http://schemas.openxmlformats.org/officeDocument/2006/extended-properties" xmlns:vt="http://schemas.openxmlformats.org/officeDocument/2006/docPropsVTypes">
  <Template>Office Theme</Template>
  <TotalTime>0</TotalTime>
  <Words>2149</Words>
  <Application>Microsoft Office PowerPoint</Application>
  <PresentationFormat>Bildschirmpräsentation (16:9)</PresentationFormat>
  <Paragraphs>234</Paragraphs>
  <Slides>23</Slides>
  <Notes>14</Notes>
  <HiddenSlides>0</HiddenSlides>
  <MMClips>0</MMClips>
  <ScaleCrop>false</ScaleCrop>
  <HeadingPairs>
    <vt:vector size="8" baseType="variant">
      <vt:variant>
        <vt:lpstr>Verwendete Schriftarten</vt:lpstr>
      </vt:variant>
      <vt:variant>
        <vt:i4>10</vt:i4>
      </vt:variant>
      <vt:variant>
        <vt:lpstr>Design</vt:lpstr>
      </vt:variant>
      <vt:variant>
        <vt:i4>4</vt:i4>
      </vt:variant>
      <vt:variant>
        <vt:lpstr>Eingebettete OLE-Server</vt:lpstr>
      </vt:variant>
      <vt:variant>
        <vt:i4>1</vt:i4>
      </vt:variant>
      <vt:variant>
        <vt:lpstr>Folientitel</vt:lpstr>
      </vt:variant>
      <vt:variant>
        <vt:i4>23</vt:i4>
      </vt:variant>
    </vt:vector>
  </HeadingPairs>
  <TitlesOfParts>
    <vt:vector size="38" baseType="lpstr">
      <vt:lpstr>Arial</vt:lpstr>
      <vt:lpstr>Arial Black</vt:lpstr>
      <vt:lpstr>Calibri</vt:lpstr>
      <vt:lpstr>Calibri Light</vt:lpstr>
      <vt:lpstr>Helvetica Neue</vt:lpstr>
      <vt:lpstr>Poppins</vt:lpstr>
      <vt:lpstr>SuisseIntl-Regular</vt:lpstr>
      <vt:lpstr>Times New Roman</vt:lpstr>
      <vt:lpstr>Verdana</vt:lpstr>
      <vt:lpstr>Wingdings</vt:lpstr>
      <vt:lpstr>Master_CWS_DE</vt:lpstr>
      <vt:lpstr>Master_CWS_WORKWEAR_DE</vt:lpstr>
      <vt:lpstr>Benutzerdefiniertes Design</vt:lpstr>
      <vt:lpstr>1_Benutzerdefiniertes Design</vt:lpstr>
      <vt:lpstr>think-cell Folie</vt:lpstr>
      <vt:lpstr>Circularity @ CWS Workwear</vt:lpstr>
      <vt:lpstr>We put a premium on circular economy</vt:lpstr>
      <vt:lpstr>Leaders in sustainability</vt:lpstr>
      <vt:lpstr>Circular advantage</vt:lpstr>
      <vt:lpstr>Sustainability expressed in figures</vt:lpstr>
      <vt:lpstr>Durability counts</vt:lpstr>
      <vt:lpstr>Responsibility in the supply chain</vt:lpstr>
      <vt:lpstr>Repair and reuse of sustainable materials</vt:lpstr>
      <vt:lpstr>Repairing</vt:lpstr>
      <vt:lpstr>Reuse</vt:lpstr>
      <vt:lpstr>Sustainable materials</vt:lpstr>
      <vt:lpstr>Sustainable materials</vt:lpstr>
      <vt:lpstr>Laundries  &amp;  logistics</vt:lpstr>
      <vt:lpstr>PowerPoint-Präsentation</vt:lpstr>
      <vt:lpstr>Optimisations in the laundries</vt:lpstr>
      <vt:lpstr>Certified laundry processes</vt:lpstr>
      <vt:lpstr>Optimisations in logistics</vt:lpstr>
      <vt:lpstr>We’ve declared war on plastic waste!</vt:lpstr>
      <vt:lpstr>Objectives for 2025 </vt:lpstr>
      <vt:lpstr>Sustainable  structures  at CWS</vt:lpstr>
      <vt:lpstr>CWS sustainability structure</vt:lpstr>
      <vt:lpstr>Sustainability governance</vt:lpstr>
      <vt:lpstr>Our foundation</vt:lpstr>
    </vt:vector>
  </TitlesOfParts>
  <Company>Uehlein Fachübersetzungen Würzburg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Kreisläufe @ CWS Workwear</dc:title>
  <dc:subject>Ü de-en</dc:subject>
  <dc:creator>Uehlein Fachübersetzungen</dc:creator>
  <cp:lastModifiedBy>Daniela Rödig</cp:lastModifiedBy>
  <cp:revision>413</cp:revision>
  <dcterms:created xsi:type="dcterms:W3CDTF">2019-03-28T12:56:30Z</dcterms:created>
  <dcterms:modified xsi:type="dcterms:W3CDTF">2021-07-15T13:58:03Z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0x010100D2AC0F49850BCE4E86922B1A0639236A</vt:lpwstr>
  </property>
  <property fmtid="{D5CDD505-2E9C-101B-9397-08002B2CF9AE}" pid="3" name="MediaServiceImageTags">
    <vt:lpwstr/>
  </property>
</Properties>
</file>